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ாகச் சேர்க்கப்படும் தர்மப்பணத்தைக்குறித்து நான் கலாத்தியா நாட்டுச் சபைகளுக்குப் பண்ணின திட்டத்தின்படியே நீங்களும் செய்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ாகச் சேர்க்கப்படும் தர்மப்பணத்தைக்குறித்து நான் கலாத்தியா நாட்டுச் சபைகளுக்குப் பண்ணின திட்டத்தின்படியே நீங்களும் செய்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ிருக்கும்போது பணஞ்சேர்க்குதல் இராதபடிக்கு, உங்களில் அவனவன் வாரத்தின் முதல்நாள்தோறும், தன்தன் வரவுக்குத் தக்கதாக எதையாகிலும் தன்னிடத்திலே சேர்த்துவைக்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ிருக்கும்போது பணஞ்சேர்க்குதல் இராதபடிக்கு, உங்களில் அவனவன் வாரத்தின் முதல்நாள்தோறும், தன்தன் வரவுக்குத் தக்கதாக எதையாகிலும் தன்னிடத்திலே சேர்த்துவைக்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ரும்போது உங்கள் உபகாரத்தை எருசலேமுக்குக் கொண்டுபோகும்படிக்கு, நீங்கள் தகுதியுள்ளவர்களாகக் குறிக்கிறவர்கள் எவர்களோ, அவர்களிடத்தில் நிருபங்களைக் கொடுத்து, அவர்களை அனுப்ப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ரும்போது உங்கள் உபகாரத்தை எருசலேமுக்குக் கொண்டுபோகும்படிக்கு, நீங்கள் தகுதியுள்ளவர்களாகக் குறிக்கிறவர்கள் எவர்களோ, அவர்களிடத்தில் நிருபங்களைக் கொடுத்து, அவர்களை அனுப்ப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ும் போகத்தக்கதானால், அவர்கள் என்னுடனேகூட வரல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க்கெதோனியா நாட்டின் வழியாய்ப் போகிறபடியால், மக்கெதோனியா நாட்டைக் கடந்தபின்பு உங்களிடத்திற்கு வர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ங்கே போனாலும் நீங்கள் என்னை வழிவிட்டனுப்பும்படிக்கு நான் உங்களிடத்தில் சிலகாலம் தங்கவேண்டியதாயிருக்கும்; ஒருவேளை மழைகாலம் முடியும்வரையும் இரு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ங்கே போனாலும் நீங்கள் என்னை வழிவிட்டனுப்பும்படிக்கு நான் உங்களிடத்தில் சிலகாலம் தங்கவேண்டியதாயிருக்கும்; ஒருவேளை மழைகாலம் முடியும்வரையும் இரு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வழிப்பிரயாணத்திலே உங்களைக் கண்டுகொள்ளமாட்டேன்; கர்த்தர் உத்தரவுகொடுத்தால் உங்களிடத்தில் வந்து சிலகாலம் தங்கியிருக்கலாமென்று நம்ப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பெந்தெகொஸ்தே பண்டிகைவரைக்கும் எபேசு பட்டணத்தில் இர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 இங்கே பெரிதும் அநுகூலமுமான கதவு எனக்குத் திறக்கப்பட்டிருக்கிறது: விரோதஞ்செய்கிறவர்களும் அநேகர் இ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மோத்தேயு உங்களிடத்திற்கு வந்தானேயாகில், அவன் உங்களிடத்தில் பயமில்லாமலிருக்கப் பாருங்கள்; என்னைப்போல அவனும் கர்த்தருடைய கிரியையை நடப்பிக்கிறான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மோத்தேயு உங்களிடத்திற்கு வந்தானேயாகில், அவன் உங்களிடத்தில் பயமில்லாமலிருக்கப் பாருங்கள்; என்னைப்போல அவனும் கர்த்தருடைய கிரியையை நடப்பிக்கிறான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ஒருவனும் அவனை அற்பமாய் எண்ணாதிருப்பானாக; சகோதரரோடேகூட அவன் வருகிறதற்கு நான் காத்திருக்கிறபடியால், என்னிடத்தில் வரும்படிக்கு அவனைச் சமாதானத்தோடே வழிவிட்டனுப்ப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ஒருவனும் அவனை அற்பமாய் எண்ணாதிருப்பானாக; சகோதரரோடேகூட அவன் வருகிறதற்கு நான் காத்திருக்கிறபடியால், என்னிடத்தில் வரும்படிக்கு அவனைச் சமாதானத்தோடே வழிவிட்டனுப்ப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 வேண்டிக்கொண்டேன்; ஆகிலும் இப்பொழுது வர அவனுக்கு மனதில்லை; அவனுக்கு நற்சமயம் உண்டாயிருக்கும்போது வர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 வேண்டிக்கொண்டேன்; ஆகிலும் இப்பொழுது வர அவனுக்கு மனதில்லை; அவனுக்கு நற்சமயம் உண்டாயிருக்கும்போது வர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ித்திருங்கள், விசுவாசத்திலே நிலைத்திருங்கள், புருஷராயிருங்கள், திடன்கொள்ள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ாரியங்களெல்லாம் அன்போடே செய்யப்படக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ஸ்தேவானுடைய வீட்டார் அகாயாநாட்டிலே முதற்பலனானவர்களென்றும், பரிசுத்தவான்களுக்கு ஊழியஞ்செய்யும்படிக்குத் தங்களை ஒப்புவித்திருக்கிறார்களென்றும் அறிந்திருக்கிறீ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ஸ்தேவானுடைய வீட்டார் அகாயாநாட்டிலே முதற்பலனானவர்களென்றும், பரிசுத்தவான்களுக்கு ஊழியஞ்செய்யும்படிக்குத் தங்களை ஒப்புவித்திருக்கிறார்களென்றும் அறிந்திருக்கிறீர்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ப்பட்டவர்களுக்கும், உடன்வேலையாட்களாய்ப் பிரயாசப்படுகிற மற்ற யாவருக்கும் நீங்கள் கீழ்ப்படிந்திருக்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ஸ்தேவான், பொர்த்துனாத்து, அகாயுக்கு என்பவர்கள் வந்ததற்காகச் சந்தோஷமாயிருக்கிறேன், நீங்கள் எனக்குச் செய்யவேண்டியதாயிருந்ததை அவர்கள் செய்த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ஸ்தேவான், பொர்த்துனாத்து, அகாயுக்கு என்பவர்கள் வந்ததற்காகச் சந்தோஷமாயிருக்கிறேன், நீங்கள் எனக்குச் செய்யவேண்டியதாயிருந்ததை அவர்கள் செய்தி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ஆவிக்கும் உங்கள் ஆவிக்கும் ஆறுதல் செய்தார்கள்; இப்படிப்பட்டவர்களை அங்கிகாரம்பண்ண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ஆவிக்கும் உங்கள் ஆவிக்கும் ஆறுதல் செய்தார்கள்; இப்படிப்பட்டவர்களை அங்கிகாரம்பண்ண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ியா நாட்டிலுள்ள சபையார் உங்களை வாழ்த்துகிறார்கள். ஆக்கில்லாவும் பிரிஸ்கில்லாளும் தங்கள் வீட்டிலே கூடுகிற சபையோடுங்கூடக் கர்த்தருக்குள் உங்களை மிகவும் வாழ்த்த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ியா நாட்டிலுள்ள சபையார் உங்களை வாழ்த்துகிறார்கள். ஆக்கில்லாவும் பிரிஸ்கில்லாளும் தங்கள் வீட்டிலே கூடுகிற சபையோடுங்கூடக் கர்த்தருக்குள் உங்களை மிகவும் வாழ்த்த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ெல்லாரும் உங்களை வாழ்த்துகிறார்கள். ஒருவரையொருவர் பரிசுத்த முத்தத்தோடே வாழ்த்த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வுலாகிய நான் என் கையெழுத்தாலே உங்களை வாழ்த்த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கர்த்தராகிய இயேசுகிறிஸ்துவினிடத்தில் அன்புகூராமற்போனால், அவன் சபிக்கப்பட்டவனாயிருக்கக்கடவன், கர்த்தர் வர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ாகிய இயேசுகிறிஸ்துவினுடைய கிருபை உங்களுடனேகூட இருப்ப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 இயேசுவுக்குள்ளான என்னுடைய அன்பு உங்களெல்லா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concerning the collection for the saints, as I have given order to the churches of Galati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n so do all of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Upon the first day of the week let every one of you lay by him in store, as God has prosper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, that there be no gatherings when I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I come, whomsoever all of you shall approve by your letters, them will I send to br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liberality unto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f it be meet that I go also, they shall go with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w I will come unto you, when I shall pass through Macedonia: for I do pass through Macedoni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t may be that I will abide, yea, and winter with you, that all of you may bring me on m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urney anywhere I g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I will not see you now by the way; but I trust to tarry a while with you, if the Lord perm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I will tarry at Ephesus until Penteco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a great door and effectual is opened unto me, and there are many adversar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w if Timotheus come, see that he may be with you without fear: for he works the work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, as I also d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no man therefore despise him: but conduct him forth in peace, that he may come unto me: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look for him with the breth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concerning our brother Apollos, I greatly desired him to come unto you with the brethren: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will was not at all to come at this time; but he will come when he shall have convenient ti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atch all of you, stand fast in the faith, quit you like men, be stro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all your things be done with lo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plead to (all of you know the house of Stephanas, that it is the first-fruits of Achaia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hey have addicted themselves to the ministry of the saints,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at all of you submit yourselves unto such, and to every one that helps with us, and labou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am glad of the coming of Stephanas and Fortunatus and Achaicus: for that which was lacking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part they have suppli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y have refreshed my spirit and your's: therefore acknowledge all of you them that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u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churches of Asia salute you. Aquila and Priscilla salute you much in the Lord, wit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urch that is in their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ll the brethren greet you. Greet all of you one another with an holy ki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salutation of me Paul with mine own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f any man love not the Lord Jesus Christ, let him be Anathema Maranath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grace of our Lord Jesus Christ be with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y love be with you all in Christ Jesus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2026-10-19T23:09:56Z</dcterms:created>
  <dcterms:modified xsi:type="dcterms:W3CDTF">2026-10-19T23:09:56Z</dcterms:modified>
  <dc:title>1 Corinthians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