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ாவலாளர் அவரவர் தங்கள் ஆயுதங்களைப் பிடித்தவர்களாய், ஆலயத்தின் வலதுபக்கம்தொடங்கி அதின் இடதுபக்கமட்டும், பலிபீடத்திற்கு எதிராகவும் ஆலயத்திற்கு எதிராகவும் ராஜாவைச் சுற்றிலும் நின்ற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ாவலாளர் அவரவர் தங்கள் ஆயுதங்களைப் பிடித்தவர்களாய், ஆலயத்தின் வலதுபக்கம்தொடங்கி அதின் இடதுபக்கமட்டும், பலிபீடத்திற்கு எதிராகவும் ஆலயத்திற்கு எதிராகவும் ராஜாவைச் சுற்றிலும் நின்ற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வன்: ராஜகுமாரனை வெளியே கொண்டுவந்து, கிரீடத்தை அவன்மேல் வைத்து, சாட்சியின் ஆகமத்தை அவன் கையிலே கொடுத்தான்; இப்படி அவனை ராஜாவாக்கி அபிஷேகம்பண்ணி: ராஜா வாழ்க என்று சொல்லி கைகொட்டின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வன்: ராஜகுமாரனை வெளியே கொண்டுவந்து, கிரீடத்தை அவன்மேல் வைத்து, சாட்சியின் ஆகமத்தை அவன் கையிலே கொடுத்தான்; இப்படி அவனை ராஜாவாக்கி அபிஷேகம்பண்ணி: ராஜா வாழ்க என்று சொல்லி கைகொட்டின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வன்: ராஜகுமாரனை வெளியே கொண்டுவந்து, கிரீடத்தை அவன்மேல் வைத்து, சாட்சியின் ஆகமத்தை அவன் கையிலே கொடுத்தான்; இப்படி அவனை ராஜாவாக்கி அபிஷேகம்பண்ணி: ராஜா வாழ்க என்று சொல்லி கைகொட்டின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ஓடிவருகிற ஜனங்கள் செய்த ஆரவாரத்தை அத்தாலியாள் கேட்டபோது: அவள் கர்த்தருடைய ஆலயத்திற்கு ஜனங்களிடத்தில் வந்து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ராஜா முறைமையின்படியே தூணண்டையிலே நிற்கிறதையும், ராஜாவண்டையில் நிற்கிற பிரபுக்களையும், எக்காளம் ஊதுகிறவர்களையும், தேசத்து ஜனங்கள் எல்லாரும் சந்தோஷப்பட்டு எக்காளம் ஊதுகிறதையும் கண்டவுடனே, அத்தாலியாள் தன் வஸ்திரங்களைக் கிழித்துக்கொண்டு: துரோகம் துரோகம் என்று கூவினா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ராஜா முறைமையின்படியே தூணண்டையிலே நிற்கிறதையும், ராஜாவண்டையில் நிற்கிற பிரபுக்களையும், எக்காளம் ஊதுகிறவர்களையும், தேசத்து ஜனங்கள் எல்லாரும் சந்தோஷப்பட்டு எக்காளம் ஊதுகிறதையும் கண்டவுடனே, அத்தாலியாள் தன் வஸ்திரங்களைக் கிழித்துக்கொண்டு: துரோகம் துரோகம் என்று கூவினா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ராஜா முறைமையின்படியே தூணண்டையிலே நிற்கிறதையும், ராஜாவண்டையில் நிற்கிற பிரபுக்களையும், எக்காளம் ஊதுகிறவர்களையும், தேசத்து ஜனங்கள் எல்லாரும் சந்தோஷப்பட்டு எக்காளம் ஊதுகிறதையும் கண்டவுடனே, அத்தாலியாள் தன் வஸ்திரங்களைக் கிழித்துக்கொண்டு: துரோகம் துரோகம் என்று கூவினா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சாரியனாகிய யோய்தா ராணுவத்தலைவராகிய நூறுபேருக்கு அதிபதிகளானவர்களுக்குக் கட்டளையிட்டு: இவளை வரிசைகளுக்குப் புறம்பே கொண்டுபோங்கள்; இவளைப் பின்பற்றுகிறவனைப் பட்டயத்தாலே வெட்டிப்போடுங்கள் என்றான். கர்த்தருடைய ஆலயத்தில் அவளைக் கொல்லலாகாது என்று ஆசாரியன் சொல்லியிருந்த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சாரியனாகிய யோய்தா ராணுவத்தலைவராகிய நூறுபேருக்கு அதிபதிகளானவர்களுக்குக் கட்டளையிட்டு: இவளை வரிசைகளுக்குப் புறம்பே கொண்டுபோங்கள்; இவளைப் பின்பற்றுகிறவனைப் பட்டயத்தாலே வெட்டிப்போடுங்கள் என்றான். கர்த்தருடைய ஆலயத்தில் அவளைக் கொல்லலாகாது என்று ஆசாரியன் சொல்லியிருந்த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அவளுக்கு இடம் உண்டாக்கினபோது, ராஜாவின் அரமனைக்குள் குதிரைகள் பிரவேசிக்கிற வழியிலே அவள் போகையில், அவளைக் கொன்று போட்ட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யோய்தா, அவர்கள் கர்த்தருடைய ஜனமாயிருக்கும்படிக்கு, ராஜாவும் ஜனங்களும் கர்த்தரோடே உடன்படிக்கைபண்ணவும், ராஜாவும் ஜனங்களும் ஒருவரோடொருவர் உடன்படிக்கைபண்ணவும் செய்த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யோய்தா, அவர்கள் கர்த்தருடைய ஜனமாயிருக்கும்படிக்கு, ராஜாவும் ஜனங்களும் கர்த்தரோடே உடன்படிக்கைபண்ணவும், ராஜாவும் ஜனங்களும் ஒருவரோடொருவர் உடன்படிக்கைபண்ணவும் செய்து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பு தேசத்தின் ஜனங்கள் எல்லாரும் பாகாலின் கோவிலில் போய், அதை இடித்து, அதின் பலிபீடங்களையும் அதின் விக்கிரகங்களையும் முற்றிலும் உடைத்து, பாகாலின் பூஜாசாரியாகிய மாத்தானைப் பலிபீடங்களுக்கு முன்பாகக் கொன்று போட்டார்கள். ஆசாரியன் கர்த்தருடைய ஆலயத்தை விசாரிக்கும் உத்தியோகஸ்தரை ஏற்படுத்தின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பு தேசத்தின் ஜனங்கள் எல்லாரும் பாகாலின் கோவிலில் போய், அதை இடித்து, அதின் பலிபீடங்களையும் அதின் விக்கிரகங்களையும் முற்றிலும் உடைத்து, பாகாலின் பூஜாசாரியாகிய மாத்தானைப் பலிபீடங்களுக்கு முன்பாகக் கொன்று போட்டார்கள். ஆசாரியன் கர்த்தருடைய ஆலயத்தை விசாரிக்கும் உத்தியோகஸ்தரை ஏற்படுத்தின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பு தேசத்தின் ஜனங்கள் எல்லாரும் பாகாலின் கோவிலில் போய், அதை இடித்து, அதின் பலிபீடங்களையும் அதின் விக்கிரகங்களையும் முற்றிலும் உடைத்து, பாகாலின் பூஜாசாரியாகிய மாத்தானைப் பலிபீடங்களுக்கு முன்பாகக் கொன்று போட்டார்கள். ஆசாரியன் கர்த்தருடைய ஆலயத்தை விசாரிக்கும் உத்தியோகஸ்தரை ஏற்படுத்தின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ூறுபேருக்கு அதிபதிகளையும் தலைவரையும் காவலாளரையும் தேசத்தின் ஜனங்களையும் கூட்டி, ராஜாவைக் கர்த்தருடைய ஆலயத்திலிருந்து இறங்கப் பண்ணி, அவனைக் காவலாளரின் வாசல் வழியாய் ராஜ அரமனைக்கு அழைத்துக் கொண்டுபோனார்கள்; அங்கே அவன் ராஜாக்களுடைய சிங்காசனத்தின்மேல் உட்கார்ந்த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ூறுபேருக்கு அதிபதிகளையும் தலைவரையும் காவலாளரையும் தேசத்தின் ஜனங்களையும் கூட்டி, ராஜாவைக் கர்த்தருடைய ஆலயத்திலிருந்து இறங்கப் பண்ணி, அவனைக் காவலாளரின் வாசல் வழியாய் ராஜ அரமனைக்கு அழைத்துக் கொண்டுபோனார்கள்; அங்கே அவன் ராஜாக்களுடைய சிங்காசனத்தின்மேல் உட்கார்ந்த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ேசத்தின் ஜனங்கள் எல்லாரும் மகிழ்ந்து நகரம் அமைதலாயிற்று. அத்தாலியாளையோ ராஜாவின் அரமனையண்டையில் பட்டயத்தால் கொன்றுபோட்ட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ேசத்தின் ஜனங்கள் எல்லாரும் மகிழ்ந்து நகரம் அமைதலாயிற்று. அத்தாலியாளையோ ராஜாவின் அரமனையண்டையில் பட்டயத்தால் கொன்றுபோட்ட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யோவாஸ் ராஜாவாகிறபோது ஏழு வயதாயிருந்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சியாவின் தாயாகிய அத்தாலியாள் தன் குமாரன் இறந்துபோனதைக் கண்டபோது, எழும்பி ராஜவம்சஸ்தர் யாவரையும் சங்காரம் பண்ணினா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சியாவின் தாயாகிய அத்தாலியாள் தன் குமாரன் இறந்துபோனதைக் கண்டபோது, எழும்பி ராஜவம்சஸ்தர் யாவரையும் சங்காரம் பண்ணினா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ோராம் என்னும் ராஜாவின் குமாரத்தியும் அகசியாவின் சகோதரியுமாகிய யோசேபாள், கொலையுண்ணப்படுகிற ராஜகுமாரரின் நடுவிலிருக்கிற அகசியாவின் மகனாகிய யோவாசைக் களவாய் எடுத்தாள்; அவன் கொல்லப்படாதபடி, அவனையும் அவன் தாதியையும் அத்தாலியாளுக்குத் தெரியாமல் பள்ளி அறையில் ஒளித்து வைத்த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ோராம் என்னும் ராஜாவின் குமாரத்தியும் அகசியாவின் சகோதரியுமாகிய யோசேபாள், கொலையுண்ணப்படுகிற ராஜகுமாரரின் நடுவிலிருக்கிற அகசியாவின் மகனாகிய யோவாசைக் களவாய் எடுத்தாள்; அவன் கொல்லப்படாதபடி, அவனையும் அவன் தாதியையும் அத்தாலியாளுக்குத் தெரியாமல் பள்ளி அறையில் ஒளித்து வைத்த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ோராம் என்னும் ராஜாவின் குமாரத்தியும் அகசியாவின் சகோதரியுமாகிய யோசேபாள், கொலையுண்ணப்படுகிற ராஜகுமாரரின் நடுவிலிருக்கிற அகசியாவின் மகனாகிய யோவாசைக் களவாய் எடுத்தாள்; அவன் கொல்லப்படாதபடி, அவனையும் அவன் தாதியையும் அத்தாலியாளுக்குத் தெரியாமல் பள்ளி அறையில் ஒளித்து வைத்த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வளோடேகூட அவன் ஆறுவருஷம் கர்த்தருடைய ஆலயத்தில் ஒளித்துவைக்கப்பட்டிருந்தான்; அத்தாலியாள் தேசத்தின்மேல் ராஜ்யபாரம்பண்ணின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ஏழாம் வருஷத்திலே யோய்தா நூறு பேருக்கு அதிபதிகளையும் தலைவரையும் காவலாளரையும் அழைப்பித்து, அவர்களைத் தன்னிடத்தில் கர்த்தருடைய ஆலயத்திலே வரச்சொல்லி, அவர்களோடு உடன்படிக்கைபண்ணி, அவர்களைக் கர்த்தருடைய ஆலயத்திலே ஆணையிடுவித்துக் கொண்டு, அவர்களுக்கு ராஜாவின் குமாரனைக் காண்பித்து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ஏழாம் வருஷத்திலே யோய்தா நூறு பேருக்கு அதிபதிகளையும் தலைவரையும் காவலாளரையும் அழைப்பித்து, அவர்களைத் தன்னிடத்தில் கர்த்தருடைய ஆலயத்திலே வரச்சொல்லி, அவர்களோடு உடன்படிக்கைபண்ணி, அவர்களைக் கர்த்தருடைய ஆலயத்திலே ஆணையிடுவித்துக் கொண்டு, அவர்களுக்கு ராஜாவின் குமாரனைக் காண்பித்து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ஏழாம் வருஷத்திலே யோய்தா நூறு பேருக்கு அதிபதிகளையும் தலைவரையும் காவலாளரையும் அழைப்பித்து, அவர்களைத் தன்னிடத்தில் கர்த்தருடைய ஆலயத்திலே வரச்சொல்லி, அவர்களோடு உடன்படிக்கைபண்ணி, அவர்களைக் கர்த்தருடைய ஆலயத்திலே ஆணையிடுவித்துக் கொண்டு, அவர்களுக்கு ராஜாவின் குமாரனைக் காண்பித்து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ை நோக்கி: நீங்கள் செய்யவேண்டிய காரியம் என்னவென்றால், ஓய்வுநாளில் முறைப்படி இங்கே வருகிற உங்களில் மூன்றில் ஒருபங்கு ராஜாவின் அரமனைக் காவல் காக்கவேண்ட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ை நோக்கி: நீங்கள் செய்யவேண்டிய காரியம் என்னவென்றால், ஓய்வுநாளில் முறைப்படி இங்கே வருகிற உங்களில் மூன்றில் ஒருபங்கு ராஜாவின் அரமனைக் காவல் காக்கவேண்ட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ூன்றில் ஒருபங்கு சூர் என்னும் வாசலிலும், மூன்றில் ஒருபங்கு காவலாளரின் காவலின் பிறகே இருக்கிற வாசலிலுமிருந்து ஆலயக்காவலைப் பத்திரமாய்க் காக்கவேண்ட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ூன்றில் ஒருபங்கு சூர் என்னும் வாசலிலும், மூன்றில் ஒருபங்கு காவலாளரின் காவலின் பிறகே இருக்கிற வாசலிலுமிருந்து ஆலயக்காவலைப் பத்திரமாய்க் காக்கவேண்ட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ப்படியே ஓய்வுநாளில் முறைப்படியே உங்களில் இரண்டுபங்குபேர், ராஜாவினிடத்தில் கர்த்தருடைய ஆலயத்தைக் காவல் காக்கவேண்ட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ப்படியே ஓய்வுநாளில் முறைப்படியே உங்களில் இரண்டுபங்குபேர், ராஜாவினிடத்தில் கர்த்தருடைய ஆலயத்தைக் காவல் காக்கவேண்ட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ங்கள் அவரவர் தங்கள் ஆயுதங்களைக் கையிலே பிடித்தவர்களாய், ராஜாவைச் சுற்றிலும் வரிசையாய் நின்று கொண்டிருக்கவேண்டும்; வரிசைகளுக்குள் புகுந்துவருகிறவன்; கொலைசெய்யப்படக்கடவன்; ராஜா வெளியே போகும்போதும் உள்ளே வரும்போதும் நீங்கள் அவரோடே இருங்கள்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சாரியனாகிய யோய்தா கட்டளையிட்டபடியெல்லாம் நூறுபேருக்கு அதிபதிகள் செய்து, அவரவர் ஓய்வுநாளில் முறைப்படி வருகிறவர்களும் முறைப்படி போகிறவர்களுமாகிய தங்கள் மனுஷரைக் கூட்டிக்கொண்டு, ஆசாரியனாகிய யோய்தாவினிடத்தில் வந்த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சாரியனாகிய யோய்தா கட்டளையிட்டபடியெல்லாம் நூறுபேருக்கு அதிபதிகள் செய்து, அவரவர் ஓய்வுநாளில் முறைப்படி வருகிறவர்களும் முறைப்படி போகிறவர்களுமாகிய தங்கள் மனுஷரைக் கூட்டிக்கொண்டு, ஆசாரியனாகிய யோய்தாவினிடத்தில் வந்த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சாரியன் கர்த்தரின் ஆலயத்தில் தாவீதுராஜா வைத்திருந்த ஈட்டிகளையும் கேடகங்களையும் நூறுபேருக்கு அதிபதிகளிடத்தில் கொடுத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41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પછી એ રક્ષકો શસ્ર સજીને મંદિરના દક્ષિણ ખૂણાથી તે ઉત્તર ખૂણા સુધી, વેદીને અને યહોવાના મંદિર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ઘેરીને રાજાનું રક્ષણ કરવા ગોઠવાઈ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પછી યહોયાદા રાજકુંવર યોઆશને સંતાડયો હતો ત્યાંથી બહાર લઈ આવ્યા. અને તેના માથા પર રાજમુગટ મૂક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ે કરારની નકલ આપી અને રાજા તરીકે તેનો અભિષેક કર્યો. લોકોએ તાળીઓ પાડીને પોકાર કર્યો, “રાજા ઘણ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ીવ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લોકોનાં પોકાર સાંભળીને અથાલ્યા યહોવાના મંદિરે પહોંચી ગ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જઈને જોયું તો, લોકો ટોળે વળ્યાં હતાં અને રીતરિવાજ મુજબ રાજા મંચ પર ઊભો હતો, અને બધાં દેશજ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ર્ષના પોકારો કરીને રણશિગડાં વગાડતાં હતા. અથાલ્યાએ રોષમાં આવી પોતાનાં કપડાં ફાડી નાખ્યાં અને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ોરથી બૂમ પાડી ઊઠી, “રાજદ્રોહ! રાજદ્રોહ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યાજક યહોયાદાએ સેનાના નાયકોને હુકમ કર્યો, “એને મંદિરની બહાર લઈ જાઓ, યહોવાના મંદિરમાં એનો વધ કરવ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િ, અને જે કોઈ એની સાથે આવે તેની હત્યા કર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ેથી તે લોકોએ તેને પકડી લીધી અને ઘોડાને દરવાજેથી તેને રાજમહેલમાં લઈ ગયા; ત્યાં તેનો વધ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યહોયાદા રાજાએ, યહોવા અને પ્રજા વચ્ચે કરાર કર્યો કે તેઓ બધા યહોવાનેે વિશ્વાસુ રહેશે. તેણે રાજ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પ્રજા વચ્ચે પણ કરાર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પછી દેશના બધા લોકોએ બઆલના મંદિરે જઈ તેને તોડી પાડયું. તેમણે તેની વેદીઓ અને મૂર્તિઓ તોડી નાખી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આલના યાજક માત્તાનને વેદીઓ સામે જ મારી નાખ્યો.યાજકે યહોવાના મંદિરનું રક્ષણ કરવા માટે ચોકીદારો ગોઠવ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ીધ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પછી રાજાના અને મહેલના રક્ષકદળના નાયકોને તથા દેશના બધા લોકોને સાથે લઈ રાજાને યહોવાના મંદિરમાં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ક્ષકોને દરવાજે થઈને રાજમહેલમાં પહોંચાડી દીધો. યોઆશે રાજ સિંહાસન પર આસન લીધ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અથાલ્યાનો રાજમહેલમાં વધ કરવામાં આવ્યો હતો એટલે દેશના બધા લોકો ખૂબ આનંદમાં આવી ગયા, અને શહેર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ર્વત્ર શાંતિ વ્યાપી ગ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યોઆશ જ્યારે રાજ કરવા આવ્યો ત્યારે તેની ઉંમર સાત વર્ષની હતી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અહાઝયાની માતા અથાલ્યાએ જાણ્યું કે તેનો પુત્ર મરણ પામ્યો છે, તે સમયે તેણે રાજાના કુટુંબનો સંહ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વાનું શરૂ કર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પણ રાજકુમારોની હત્યા ચાલતી હતી ત્યાં અહાઝયાની બહેન અને રાજા યોરામની પુત્રી યહોશેબાએ અહાઝય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ત્ર યોઆશને અને તેની દાસીને લઇ જઇને શયનખંડમાં પૂરી દીધાં આમ, તેણે તેને અથાલ્યાથી છુપાવી દીધો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ો વધ થતો રહી ગય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ે છ વર્ષ સુધી દાસી સાથે યહોવાના મંદિરમાં છુપાઈ રહ્યો અને એ દરમ્યાન અથાલ્યા દેશ પર રાજ કરતી રહ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સાતમે વષેર્ મુખ્ય યાજક યહોયાદાએ રાજાના અને મહેલના રક્ષણદળને અને તેના નાયકોને બોલાવી મંગાવ્યા.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ે મંદિરમાં પોતાની પાસે બોલાવ્યા. તેણે તેમની સાથે યહોવાના મંદિરમાં કરાર કર્યો. પછી તેણે તે લોકો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જકુમારને બતાડ્યો અને તેમની પાસે વચન લેવડાવ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“તમારે આ પ્રમાણે કરવાનું છે: તમારી પાસે સૈન્યની ત્રણ ટૂકડી છે, જેઓ વિશ્રામવારે ફરજ પર આ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ાની એક ટૂકડીએ મહેલની ચોકી કરવાન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બીજી અને ત્રીજી ટૂકડીના માણસો મુખ્ય દરવાજે અને પાછળના દરવાજે ચોકી કરે. આ રીતે તમે લોકોને મંદિર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ૂર રાખી શક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જેઓને વિશ્રામવારે રજા છે તે બે ટુકડીઓએ યહોવાના મંદિરે પહેરો ભરી પોતપોતાનાં શસ્રો સાથે રાજાન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ક્ષણ કરવાનું છે. જે કોઈ તમારી હરોળને ભેદવાનો પ્રયત્ન કરે તેને મારી નાખવાન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રાજા જયાં જયાં જાય કે આવે, ત્યાં ત્યાં તમારે તેની સાથે રહેવાનું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ેથી અધિકારીઓએ યહોયાદાની આજ્ઞાનું પાલન કર્યું, તેમણે વિશ્રામવારે કામ ન કરતા પોતાના બધા માણસો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કઠા કર્યા અને તેમને લઈને તેઓ યાજક યહોયાદા પાસે આવ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યાજકે સો સૈનિકોની ટૂકડીના નેતાને રાજા દાઉદના ભાલા અને ઢાલ આપ્યાં જે યહોવાના મંદિરમાં રખાયા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5">
  <a:themeElements>
    <a:clrScheme name="Theme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2026-10-20T04:39:06Z</dcterms:created>
  <dcterms:modified xsi:type="dcterms:W3CDTF">2026-10-20T04:39:06Z</dcterms:modified>
  <dc:title>૨ રાજાઓ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