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ைகளின் சுவர்களை மூடுவதற்காகவும், பொன்வேலைக்குப் பொன்னும், வெள்ளிவேலைக்கு வெள்ளியும் உண்டாயிருக்கிறதற்காகவும், கம்மாளர் செய்யும்வேலை அனைத்திற்காகவும, ஓப்பீரின் தங்கமாகிய மூவாயிரம் தாலந்து தங்கத்தையும், சுத்த வெள்ளியாகிய ஏழாயிரம் தாலந்து வெள்ளியையும் கொட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ைகளின் சுவர்களை மூடுவதற்காகவும், பொன்வேலைக்குப் பொன்னும், வெள்ளிவேலைக்கு வெள்ளியும் உண்டாயிருக்கிறதற்காகவும், கம்மாளர் செய்யும்வேலை அனைத்திற்காகவும, ஓப்பீரின் தங்கமாகிய மூவாயிரம் தாலந்து தங்கத்தையும், சுத்த வெள்ளியாகிய ஏழாயிரம் தாலந்து வெள்ளியையும் கொட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உங்களில் இன்றையதினம் கர்த்தருக்குத் தன் கைக்காணிக்கைகளைச் செலுத்த மனப்பூர்வமானவர்கள் ய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உங்களில் இன்றையதினம் கர்த்தருக்குத் தன் கைக்காணிக்கைகளைச் செலுத்த மனப்பூர்வமானவர்கள் ய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உங்களில் இன்றையதினம் கர்த்தருக்குத் தன் கைக்காணிக்கைகளைச் செலுத்த மனப்பூர்வமானவர்கள் ய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வம்சங்களின் பிரபுக்களும், இஸ்ரவேல் கோத்திரங்களின் பிரபுக்களும், ஆயிரம்பேருக்கு அதிபதிகளும், நூறுபேருக்கு அதிபதிகளும், ராஜாவின் வேலைக்காரராகிய பிரபுக்களும் மனப்பூர்வமா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வம்சங்களின் பிரபுக்களும், இஸ்ரவேல் கோத்திரங்களின் பிரபுக்களும், ஆயிரம்பேருக்கு அதிபதிகளும், நூறுபேருக்கு அதிபதிகளும், ராஜாவின் வேலைக்காரராகிய பிரபுக்களும் மனப்பூர்வமா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ு வேலைக்கு ஐயாயிரம் தாலந்து பொன்னையும், பதினாயிரம் தங்கக்காசையும், பதினாயிரம் தாலந்து வெள்ளியையும், பதினெண்ணாயிரம் தாலந்து வெண்கலத்தையும், லட்சம் தாலந்து இரும்பையும் கொடு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ு வேலைக்கு ஐயாயிரம் தாலந்து பொன்னையும், பதினாயிரம் தங்கக்காசையும், பதினாயிரம் தாலந்து வெள்ளியையும், பதினெண்ணாயிரம் தாலந்து வெண்கலத்தையும், லட்சம் தாலந்து இரும்பையும் கொடு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ு வேலைக்கு ஐயாயிரம் தாலந்து பொன்னையும், பதினாயிரம் தங்கக்காசையும், பதினாயிரம் தாலந்து வெள்ளியையும், பதினெண்ணாயிரம் தாலந்து வெண்கலத்தையும், லட்சம் தாலந்து இரும்பையும் கொடு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கையில் ரத்தினங்கள் இருந்ததோ, அவர்கள் அவைகளையும் கர்த்தருடைய ஆலயத்துப் பொக்கிஷத்திற்கென்று கெர்சோனியனான யெகியேலின் கையிலே கொடு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கையில் ரத்தினங்கள் இருந்ததோ, அவர்கள் அவைகளையும் கர்த்தருடைய ஆலயத்துப் பொக்கிஷத்திற்கென்று கெர்சோனியனான யெகியேலின் கையிலே கொடு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மனப்பூர்வமாய்க் கொடுத்ததற்காக ஜனங்கள் சந்தோஷப்பட்டார்கள்; உத்தம இருதயத்தோடே உற்சாகமாய்க் கர்த்தருக்குக் கொடுத்தார்கள்; தாவீது ராஜாவும் மிகவும் சந்தோஷ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மனப்பூர்வமாய்க் கொடுத்ததற்காக ஜனங்கள் சந்தோஷப்பட்டார்கள்; உத்தம இருதயத்தோடே உற்சாகமாய்க் கர்த்தருக்குக் கொடுத்தார்கள்; தாவீது ராஜாவும் மிகவும் சந்தோஷ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ாவீது சபை அனைத்தின் கண்களுக்கு முன்பாகவும் கர்த்தருக்கு ஸ்தோத்திரம் செலுத்திச் சொன்னது எங்கள் தகப்பனாகிய இஸ்ரவேலின் தேவனாகிய கர்த்தாவே, சதாகாலங்களிலும் தேவரீருக்கு ஸ்தோத்திரம் உண்ட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ாவீது சபை அனைத்தின் கண்களுக்கு முன்பாகவும் கர்த்தருக்கு ஸ்தோத்திரம் செலுத்திச் சொன்னது எங்கள் தகப்பனாகிய இஸ்ரவேலின் தேவனாகிய கர்த்தாவே, சதாகாலங்களிலும் தேவரீருக்கு ஸ்தோத்திரம் உண்டா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சுவரியமும் கனமும் உம்மாலே வருகிறது; தேவரீர் எல்லாவற்றையும் ஆளுகிறவர்; உம்முடைய கரத்திலே சத்துவமும் வல்லமையும் உண்டு; எவரையும் மேன்மைப்படுத்தவும் பலப்படுத்தவும் உம்முடைய கரத்தினால் ஆ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சுவரியமும் கனமும் உம்மாலே வருகிறது; தேவரீர் எல்லாவற்றையும் ஆளுகிறவர்; உம்முடைய கரத்திலே சத்துவமும் வல்லமையும் உண்டு; எவரையும் மேன்மைப்படுத்தவும் பலப்படுத்தவும் உம்முடைய கரத்தினால் ஆ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எங்கள் தேவனே, நாங்கள் உமக்கு ஸ்தோத்திரம் செலுத்தி, உமது மகிமையுள்ள நாமத்தைத் துதி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மனப்பூர்வமாய்க் கொடுக்கும் திராணி உண்டாவதற்கு நான் எம்மாத்திரம்? என் ஜனங்கள் எம்மாத்திரம்? எல்லாம் உம்மால் உண்டானது; உமது கரத்திலே வாங்கி உமக்குக் கொடுத்த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மனப்பூர்வமாய்க் கொடுக்கும் திராணி உண்டாவதற்கு நான் எம்மாத்திரம்? என் ஜனங்கள் எம்மாத்திரம்? எல்லாம் உம்மால் உண்டானது; உமது கரத்திலே வாங்கி உமக்குக் கொடுத்த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முன்பாக நாங்கள் எங்களுடைய பிதாக்கள் எல்லாரைப்போலும் அரதேசிகளும் பரதேசிகளுமாயிருக்கிறோம்; பூமியின்மேல் எங்கள் நாட்கள் ஒரு நிழலைப்போல இருக்கிறது; நிலைத்திருப்போம் என்னும் நம்பிக்கைய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முன்பாக நாங்கள் எங்களுடைய பிதாக்கள் எல்லாரைப்போலும் அரதேசிகளும் பரதேசிகளுமாயிருக்கிறோம்; பூமியின்மேல் எங்கள் நாட்கள் ஒரு நிழலைப்போல இருக்கிறது; நிலைத்திருப்போம் என்னும் நம்பிக்கைய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ேவனாகிய கர்த்தாவே, உம்முடைய பரிசுத்த நாமத்திற்கென்று உமக்கு ஒரு ஆலயத்தைக் கட்டுகிறதற்கு, நாங்கள் சவதரித்திருக்கிற இந்தப்பொருள்கள் எல்லாம் உமது கரத்திலிருந்து வந்தது; எல்லாம் உம்முடைய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ேவனாகிய கர்த்தாவே, உம்முடைய பரிசுத்த நாமத்திற்கென்று உமக்கு ஒரு ஆலயத்தைக் கட்டுகிறதற்கு, நாங்கள் சவதரித்திருக்கிற இந்தப்பொருள்கள் எல்லாம் உமது கரத்திலிருந்து வந்தது; எல்லாம் உம்முடைய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ஈசாக்கு இஸ்ரவேல் என்னும் எங்கள் பிதாக்களின் தேவனாகிய கர்த்தாவே, உமது ஜனத்தின் இருதயத்தில் உண்டான இந்தச் சிந்தையையும் நினைவையும் என்றைக்கும் காத்து, அவர்கள் இருதயத்தை உமக்கு நேராக்கியரு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ஈசாக்கு இஸ்ரவேல் என்னும் எங்கள் பிதாக்களின் தேவனாகிய கர்த்தாவே, உமது ஜனத்தின் இருதயத்தில் உண்டான இந்தச் சிந்தையையும் நினைவையும் என்றைக்கும் காத்து, அவர்கள் இருதயத்தை உமக்கு நேராக்கியரு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பின்பு தாவீது சபை அனைத்தையும் நோக்கி: இப்போது உங்கள் தேவனாகிய கர்த்தரை ஸ்தோத்திரியுங்கள் என்றான்; அப்பொழுது சபையார் எல்லாரும் தங்கள் பிதாக்களின் தேவனாகிய கர்த்தரை ஸ்தோத்திரித்து, தலை குனிந்து கர்த்தரையும் ராஜாவையும் பணிந்துகொண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பின்பு தாவீது சபை அனைத்தையும் நோக்கி: இப்போது உங்கள் தேவனாகிய கர்த்தரை ஸ்தோத்திரியுங்கள் என்றான்; அப்பொழுது சபையார் எல்லாரும் தங்கள் பிதாக்களின் தேவனாகிய கர்த்தரை ஸ்தோத்திரித்து, தலை குனிந்து கர்த்தரையும் ராஜாவையும் பணிந்து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பின்பு தாவீது சபை அனைத்தையும் நோக்கி: இப்போது உங்கள் தேவனாகிய கர்த்தரை ஸ்தோத்திரியுங்கள் என்றான்; அப்பொழுது சபையார் எல்லாரும் தங்கள் பிதாக்களின் தேவனாகிய கர்த்தரை ஸ்தோத்திரித்து, தலை குனிந்து கர்த்தரையும் ராஜாவையும் பணிந்து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சாலொமோன் தன் தகப்பனாகிய தாவீதின் ஸ்தானத்திலே, கர்த்தருடைய சிங்காசனத்தில் ராஜாவாய் வீற்றிருந்து பாக்கியசாலியாயிருந்தான்; இஸ்ரவேலர் எல்லாரும் அவனுக்குக் கீழ்ப்படிந்த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சாலொமோன் தன் தகப்பனாகிய தாவீதின் ஸ்தானத்திலே, கர்த்தருடைய சிங்காசனத்தில் ராஜாவாய் வீற்றிருந்து பாக்கியசாலியாயிருந்தான்; இஸ்ரவேலர் எல்லாரும் அவனுக்குக் கீழ்ப்படிந்த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ல பிரபுக்களும் பராக்கிரமசாலிகளும் தாவீது ராஜாவினுடைய சகல குமாரருங்கூட ராஜாவாகிய சாலொமோனுக்கு அடங்கிய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ல பிரபுக்களும் பராக்கிரமசாலிகளும் தாவீது ராஜாவினுடைய சகல குமாரருங்கூட ராஜாவாகிய சாலொமோனுக்கு அடங்கி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எல்லாரும் காணக் கர்த்தர் சாலொமோனை மிகவும் பெரியவனாக்கி, அவனுக்கு முன்னே இஸ்ரவேலில் ராஜாவான ஒருவனுக்கும் இல்லாதிருந்த ராஜரிக மகத்துவத்தை அவனுக்குக் கட்டளையி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எல்லாரும் காணக் கர்த்தர் சாலொமோனை மிகவும் பெரியவனாக்கி, அவனுக்கு முன்னே இஸ்ரவேலில் ராஜாவான ஒருவனுக்கும் இல்லாதிருந்த ராஜரிக மகத்துவத்தை அவனுக்குக் கட்டளையிட்ட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்விதமாய் ஈசாயின் குமாரனாகிய தாவீது இஸ்ரவேல் அனைத்துக்கும் ராஜாவ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ஸ்ரவேலை அரசாண்ட நாட்கள் நாற்பதுவருஷம்; எப்ரோனிலே ஏழுவருஷமும், எருசலேமிலே முப்பத்துமூன்று வருஷமும் ராஜாவ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ஸ்ரவேலை அரசாண்ட நாட்கள் நாற்பதுவருஷம்; எப்ரோனிலே ஏழுவருஷமும், எருசலேமிலே முப்பத்துமூன்று வருஷமும் ராஜாவாய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தீர்க்காயுசும் ஐசுவரியமும் மகிமையுமுள்ளவனாய் நல்ல முதிர்வயதிலே மரணமடைந்தபின், அவன் குமாரனாகிய சாலொமோன் அவன் ஸ்தானத்திலே அரசா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தீர்க்காயுசும் ஐசுவரியமும் மகிமையுமுள்ளவனாய் நல்ல முதிர்வயதிலே மரணமடைந்தபின், அவன் குமாரனாகிய சாலொமோன் அவன் ஸ்தானத்திலே அரசா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ராஜாவினுடைய ஆதியோடந்தமான நடபடிகளும், அவன் அரசாண்ட விபரமும், அவனுடைய வல்லமையும், அவனுக்கும் இஸ்ரவேலுக்கும், அந்தந்த தேசங்களின் ராஜ்யங்கள் அனைத்துக்கும் நடந்த காலசம்பவங்கள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ராஜாவினுடைய ஆதியோடந்தமான நடபடிகளும், அவன் அரசாண்ட விபரமும், அவனுடைய வல்லமையும், அவனுக்கும் இஸ்ரவேலுக்கும், அந்தந்த தேசங்களின் ராஜ்யங்கள் அனைத்துக்கும் நடந்த காலசம்பவங்கள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ஞானதிருஷ்டிக்காரனாகிய சாமுவேலின் பிரபந்தத்திலும், தீர்க்கதரிசியாகிய நாத்தானின் பிரபந்தத்திலும், ஞானதிருஷ்டிக்காரனாகிய காத்தின் பிரபந்தத்திலும் எழுதிய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ஞானதிருஷ்டிக்காரனாகிய சாமுவேலின் பிரபந்தத்திலும், தீர்க்கதரிசியாகிய நாத்தானின் பிரபந்தத்திலும், ஞானதிருஷ்டிக்காரனாகிய காத்தின் பிரபந்தத்திலும் எழுதிய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oreover, because I have set my affection to the house of my God, I have of mine own proper go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ld and silver, which I have given to the house of my God, over and above all that I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pared for the holy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ven three thousand talents of gold, of the gold of Ophir, and seven thousand talents of refi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lver, to overlay the walls of the houses likewi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gold for things of gold, and the silver for things of silver, and for all manner of work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made by the hands of artificers. And who then is willing to consecrate his service this day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the chief of the fathers and princes of the tribes of Israel and the captains of thousan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hundreds, with the rulers of the king's work, offered willingl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gave for the service of the house of God of gold five thousand talents and ten thous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ams, and of silver ten thousand talents, and of brass eighteen thousand talents, and one hund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 talents of ir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y with whom precious stones were found gave them to the treasure of the house of 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the hand of Jehiel the Gershon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the people rejoiced, for that they offered willingly, because with perfect heart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red willingly to the LORD: and David the king also rejoiced with great jo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David blessed the LORD before all the congregation: and David said, Blessed be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God of Israel our father,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rs, O LORD is the greatness, and the power, and the glory, and the victory, and the majes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ll that is in the heaven and in the earth is yours; yours is the kingdom, O LORD, and you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alted as head above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oth riches and honour come of you, and you reign over all; and in yours hand is pow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; and in yours hand it is to make great, and to give strength unto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therefore, our God, we thank you, and praise your glorious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o am I, and what is my people, that we should be able to offer so willingly after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rt? for all things come of you, and of yours own have we give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are strangers before you, and sojourners, as were all our fathers: our days on the ea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as a shadow, and there is none abid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LORD our God, all this store that we have prepared to build you an house for yours holy n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s of yours hand, and is all yours 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know also, my God, that you try the heart, and have pleasure in uprightness. As for me,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rightness of mine heart I have willingly offered all these things: and now have I seen with jo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people, which are present here, to offer willingly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 LORD God of Abraham, Isaac, and of Israel, our fathers, keep this for ever in the imagin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thoughts of the heart of your people, and prepare their heart unto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give unto Solomon my son a perfect heart, to keep your commandments, your testimoni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statutes, and to do all these things, and to build the palace, for the which I have ma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vi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David said to all the congregation, Now bless the LORD your God. And all the congreg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the LORD God of their fathers, and bowed down their heads, and worshipped the LORD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sacrificed sacrifices unto the LORD, and offered burnt offerings unto the LORD,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xt day after that day, even a thousand bullocks, a thousand rams, and a thousand lambs, with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ink offerings, and sacrifices in abundance for all Isra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did eat and drink before the LORD on that day with great gladness. And they made Solom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David king the second time, and anointed him unto the LORD to be the chief governor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adok to be pri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Solomon sat on the throne of the LORD as king instead of David his father, and prosper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ll Israel obey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all the princes, and the mighty men, and all the sons likewise of king David, submitt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 unto Solomon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LORD magnified Solomon exceedingly in the sight of all Israel, and bestowed upon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ch royal majesty as had not been on any king before him in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us David the son of Jesse reigned over all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time that he reigned over Israel was forty years; seven years reigned he in Hebro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rty and three years reigned he in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died in a good old age, full of days, riches, and honour: and Solomon his son reigne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Now the acts of David the king, first and last, behold, they are written in the book of Samue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eer, and in the book of Nathan the prophet, and in the book of Gad the se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With all his reign and his might, and the times that went over him, and over Israel, and o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e kingdoms of the countr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urthermore David the king said unto all the congregation, Solomon my son, whom alone God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osen, is yet young and tender, and the work is great: for the palace is not for man, but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I have prepared with all my might for the house of my God the gold for things to be mad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ld, and the silver for things of silver, and the brass for things of brass, the iron for thing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ron, and wood for things of wood; onyx stones, and stones to be set, flashing stones, and of div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lours, and all manner of precious stones, and marble stones in abund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2026-10-20T04:37:55Z</dcterms:created>
  <dcterms:modified xsi:type="dcterms:W3CDTF">2026-10-20T04:37:55Z</dcterms:modified>
  <dc:title>1 Chronicles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