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னுபுத்திரனே, நீ ஒரு செங்கலை எடுத்து, அதை உன்முன் வைத்து, அதின் மேல் எருசலேம் நகரத்தை வரைந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விரோதமாக முற்றிக்கை போட்டு, அதற்கு விரோதமாகக் கொத்தளங்களைக் கட்டி, அதற்கு விரோதமாக மண்மேடுபோட்டு, அதற்கு விரோதமாக இராணுவங்களை நிறுத்தி, சுற்றிலும் அதற்கு விரோதமாக மதிலிடிக்கும் யந்திரங்களை வ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 நீ ஒரு இருப்புச்சட்டியை வாங்கி, அதை உனக்கும் நகரத்துக்கும் நடுவாக இருப்புச்சுவராக்கி, அது முற்றிக்கையாய்க் கிடக்கும்படிக்கு உன் முகத்தை அதற்கு நேராய்த் திருப்பி, அதை முற்றிக்கைபோட்டுக்கொண்டிரு; இது இஸ்ரவேல் வம்சத்துக்கு அடையாள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 உன் இடதுபக்கமாய் ஒருக்களித்துப் படுத்து, அதின்மேல் இஸ்ரவேல் வம்சத்தாரின் அக்கிரமத்தைச் சுமத்திக்கொள்; நீ அந்தப்பக்கமாய் ஒருக்களித்திருக்கும் நாட்களின் இலக்கத்தின்படியே அவர்களுடைய அக்கிரமத்தைச் சுமப்பாய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ுடைய அக்கிரமத்தின் வருஷங்களை உனக்கு நாட்கணக்காய் எண்ணக் கட்டளையிட்டேன்; முந்நூற்றுத்தொண்ணூறு நாட்கள்வரைக்கும் நீ இஸ்ரவேல் வம்சத்தாரின் அக்கிரமத்தை சுமக்கவேண்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இவைகளை நிறைவேற்றினபின்பு, மறுபடியும் உன் வலதுபக்கமாய் ஒருக்களித்து, யூதா வம்சத்தாரின் அக்கிரமத்தை நாற்பதுநாள் வரைக்கும் சுமக்கவேண்டும்; ஒவ்வொரு வருஷத்துக்குப்பதிலாக ஒவ்வொரு நாளை உனக்குக் கட்டளையிட்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எருசலேமின் முற்றிக்கைக்கு நேராகத் திருப்பிய முகமும், திறந்த புயமுமாக இருந்து, அதற்கு விரோதமாகத் தீர்க்கதரிசனம் சொல்ல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ோ, நீ அதை முற்றிக்கைப்போடும் நாட்களை நிறைவேற்றுமட்டும் ஒரு பக்கத்திலிருந்து மறுபக்கத்தில் புரளக் கூடாதபடிக்கு உன்னைக் கயிறுகளால் கட்டுவ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 கோதுமையையும் வாற்கோதுமையையும் பெரும்பயற்றையும் சிறுபயற்றையும் தினையையும் கம்பையும் வாங்கி, அவைகளை ஒரு பாத்திரத்திலே போட்டு, அவைகளால் உனக்கு அப்பஞ்சுடுவாய்; நீ ஒருக்களித்துப் படுக்கும் நாட்களுடைய இலக்கத்தின்படியே முந்நூற்றுத்தொண்ணூறுநாள் அதில் எடுத்து சாப்பிடுவ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சாப்பிடும் போஜனம், நாள் ஒன்றுக்கு இருபது சேக்கல் நிறையாயிருக்கும்; அப்படி நாளுக்குநாள் சாப்பி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ையும் அளவாய் ஹின் என்னும் படியில் ஆறிலொரு பங்கைக் குடிப்பாய்; அப்படி நாளுக்குநாள் குடிப்ப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ை வாற்கோதுமை அடையைப்போல் சாப்பிடுவாயாக; அது மனுஷனிலிருந்து கழிந்த கஷ்டத்தின் வறட்டிகளால் அவர்கள் கண்களுக்கு முன்பாகச் சுடப்படுவத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ஒத்தபடியே இஸ்ரவேல் புத்திரர், நான் அவர்களைத் துரத்துகிற புறஜாதிகளுக்குள்ளே தங்கள் அப்பத்தைத் தீட்டுள்ளதாகச் சாப்பிடுவார்கள் என்று கர்த்தர் சொன்ன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ான்: ஆ, கர்த்தராகிய ஆண்டவரே, இதோ, என் ஆத்துமா தீட்டுப்படவில்லை; தானாய்ச் செத்ததையாவது, பீறுண்டதையாவது நான் என் சிறுவயதுமுதல் இதுவரைக்கும் சாப்பிட்டதில்லை; அருவருப்பான இறைச்சி என் வாய்க்குட்பட்டதுமில்லை என்ற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அவர் என்னை நோக்கி: பார், மனுஷ கஷ்டத்தின் வறட்டிக்குப் பதிலாக உனக்கு மாட்டுச்சாணி வறட்டியை கட்டளையிடுகிறேன்; அதினால் உன் அப்பத்தை சுடுவாயாக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அவர்; மனுபுத்திரனே, இதோ, அப்பமும் தண்ணீரும் அவர்களுக்குக் குறையவும், அவனவன் திடுக்கிடவும், அவர்கள் தங்கள் அக்கிரமத்திலே வாடிப்போகவ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ான் எருசலேமிலே அப்பம் என்னும் ஆதரவுகோலை முறிக்கிறேன்; அவர்கள் அப்பத்தை நிறையின்படியே விசாரத்தோடே சாப்பிட்டு, தண்ணீரை அளவின்படியே திடுக்கிடுதலோடே குடிப்ப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రపుత్రుడా, పెంకు ఒకటి తీసికొనివచ్చి నీ ముందర ఉంచుకొని యెరూషలేముపట్టణపు రూపమును దాని మీ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మరియు అది ముట్టడి వేయబడి నట్లును దానియెదుట బురుజులను కట్టినట్లును దిబ్బ వేసి నట్లున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న్న ప్రాకారములను కూలగొట్టు యంత్రములున్నట్లును నీవు వ్రా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మరియు ఇనుపరేకొకటి తెచ్చి, నీకును పట్టణమునకును మధ్య ఇనుప గోడగా దానిని నిలువబెట్టి, నీ ముఖ దృష్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ణము మీద ఉంచుకొనుము; పట్టణము ముట్టడి వేయబడినట్లుగా ఉండును, నీవు దానిని ముట్టడివేయువాడవుగా ఉందువ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ి ఇశ్రాయేలీయులకు సూచనగా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మరియు నీ యెడమప్రక్కను పండుకొనియుండి ఇశ్రాయేలువారి దోషమును దానిమీద మోపవలెను; ఎన్ని దినములు నీవు 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ట్టు పండుకొందువో అన్ని దిన ములు నీవు వారి దోషమును భరింతు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ఇశ్రాయేలు వారి దోషమును నీవు భరించునట్లుగా వారు దోషము చేసిన సంవత్సరముల లెక్కచొప్పున నీకు మూడువంద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ొంబది దినములు నిర్ణయ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ఆ దినములు గడచిన తరువాత కుడిప్రక్కను పండుకొనియుండి నలు వది దినములు యూదావారి దోషమును భరింప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వత్సర మొకటింటికి ఒక దినము చొప్పున నేను నిర్ణ య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ఈలాగు నీవుండగా యెరూష లేము ముట్టడివేయబడినట్లు తేరిచూచుచు, చొక్కాయిని తీసివేసిన బాహువు చాప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నిగూర్చి ప్రకటింప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పట్టణము ముట్టడివేయబడినట్లుండు దినములు నీవు రెండవ ప్రక్కను తిరుగక అదేపాటున ఉండునట్లు నిన్నుకట్ల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ంధింత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రియు నీవు గోధుమలును యవలును కాయధాన్యములును చోళ్లును సజ్జలును తెల్ల జిలకరను తెచ్చుకొని, య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త్రలో ఉంచి, నీవు ఆ ప్రక్కమీద పండుకొను దినముల లెక్కచొప్పున రొట్టెలు కాల్చుకొనవలెను, మూడువందల తొంబ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ులు నీవు ఈలాగున భోజనము చేయుచు రా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వు తూనికె ప్రకారము, అనగా దినమొకటింటికి ఇరువది తులముల యెత్తుచొప్పున భుజింపవలెను, వేళవేళ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నవల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నీళ్లు కొలప్రకారము అరపడిచొప్పున ప్రతిదినము త్రాగ వలెను, వేళవేళకు త్రాగ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యవల అప్పములు చేసి వారు చూచుచుండగా దానిని మనుష్య మలముతో కాల్చి భుజింపవలెన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నేను వారిని తోలివేయు జనము లలో ఇశ్రాయేలీయులు ఈ ప్రకారము అపవిత్రమైన ఆహారమును భుజింతురని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ు సెలవి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అందుకు అయ్యో, ప్రభువా, యెహోవా, నేనెన్నడును అపవిత్రత నొందినవాడను కానే, బాల్యమునుండి నేటి వర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చ్చినదానినైనను మృగములు చీల్చినదానినైనను నేను తినినవాడను కానే, నిషిద్ధమైన మాంసము నా నోట ఎన్న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లేదే అని నేనన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ఆయనచూడుము, మనుష్య మలమునకు మారుగా నీకు గోమలము నేను నిర్ణయించి యున్నాను; దీనితో నీవు నీ భోజ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ిద్ధ పరుచుకొనుమని సెలవి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నరపుత్రుడా, ఇదిగో యెరూషలేములో రొట్టెయను ఆధారమును నేను లేకుండ చేసినందున వారు తూనికె ప్రక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హు చింతతో రొట్టె భుజింతురు, నీళ్లు కొలచొప్పున త్రాగుచు విస్మయ మొంద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న్నపానములు లేకపోయినందున వారు శ్రమనొంది విభ్రాంతిపడి యొకనినొకడు చూచుచు తాము కలుగజేసికొన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షమువలన నశించిపోవ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2026-10-21T06:37:24Z</dcterms:created>
  <dcterms:modified xsi:type="dcterms:W3CDTF">2026-10-21T06:37:24Z</dcterms:modified>
  <dc:title>యెహెజ్కేలు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