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73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்டிட மா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ம்பூரண அழகுள்ளோர் என்னை 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டுக் கொண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்பூரணமாக என்னை உந்தனுக்கீ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ருசலேம் குமாரிகள் எந்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ளைந்தோராய் – உம் மேல் உள்ள எ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ை நீக்க முயன்றார் – பூரண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லோக சுகமேன்மை எல்லாம் எந்தன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ர்ச்சித்தால் – பாவ சோதனைக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சோதித்தால்- பூர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ப்போல் அழகுள்ள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ீர் மேல் மோதும் குமிழியை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ல் மின்னும் ஜட மோக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மேல் வந்து வேகமாக மோதியடி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தினந்தோறும் உம்மில் உள்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என்னில் பொங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ே நீர் வேகம் வந்து என்னைச் சேரும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ையும் இப்பூவி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வரை கண்ட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்பத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ண அழகுள்ளவரே பூவில் எ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க்கையதில் – நீரே போதும் வேற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ண்டாம் – எந்தன் அன்பர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ுக்காக மாணிக்க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2026-09-16T17:51:57Z</dcterms:created>
  <dcterms:modified xsi:type="dcterms:W3CDTF">2026-09-16T17:51:57Z</dcterms:modified>
  <dc:title>துதிப் பாடல்கள் : 542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