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்டிட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ம்பூரண அழகுள்ளோர் என்னை 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ுக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்பூரணமாக என்னை உந்தனுக்கீ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ருசலேம் குமாரிகள் எந்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ைந்தோராய் – உம் மேல் உள்ள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நீக்க முயன்றார் – பூரண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லோக சுகமேன்மை எல்லாம் எந்த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ர்ச்சித்தால் – பாவ சோதனை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ோதித்தால்- பூர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போல் அழகு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ர் மேல் மோதும் குமிழிய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ல் மின்னும் ஜட மோ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வந்து வேகமாக மோதியடி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ினந்தோறும் உம்மில் உ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என்னில் பொ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ே நீர் வேகம் வந்து என்னைச் சேர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ையும் இப்பூவ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கண்ட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ப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்கையதில் – நீரே போதும் வே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ாம் – எந்தன் அன்ப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ுக்காக மாணிக்க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2026-07-30T19:12:03Z</dcterms:created>
  <dcterms:modified xsi:type="dcterms:W3CDTF">2026-07-30T19:12:03Z</dcterms:modified>
  <dc:title>துதிப் பாடல்கள் : 542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