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the king of the children of Ammon died, and Hanun his son reigned in his posi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the king of the children of Ammon died, and Hanun his son reigned in his posi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David, I will show kindness unto Hanun the son of Nahash, as his father showed kindness unto me. And David sent to comfort him by the hand of his servants for his father. And David's servants came into the land of the children of Amm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David, I will show kindness unto Hanun the son of Nahash, as his father showed kindness unto me. And David sent to comfort him by the hand of his servants for his father. And David's servants came into the land of the children of Amm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David, I will show kindness unto Hanun the son of Nahash, as his father showed kindness unto me. And David sent to comfort him by the hand of his servants for his father. And David's servants came into the land of the children of Amm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rinces of the children of Ammon said unto Hanun their lord, Think you that David does honour your father, that he has sent comforters unto you? has not David rather sent his servants unto you, to search the city, and to spy it out, and to overthrow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rinces of the children of Ammon said unto Hanun their lord, Think you that David does honour your father, that he has sent comforters unto you? has not David rather sent his servants unto you, to search the city, and to spy it out, and to overthrow i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rinces of the children of Ammon said unto Hanun their lord, Think you that David does honour your father, that he has sent comforters unto you? has not David rather sent his servants unto you, to search the city, and to spy it out, and to overthrow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princes of the children of Ammon said unto Hanun their lord, Think you that David does honour your father, that he has sent comforters unto you? has not David rather sent his servants unto you, to search the city, and to spy it out, and to overthrow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off the one half of their beards, and cut off their garments in the middle, even to their buttocks, and sent them aw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off the one half of their beards, and cut off their garments in the middle, even to their buttocks, and sent them awa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off the one half of their beards, and cut off their garments in the middle, even to their buttocks, and sent them aw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y told it unto David, he sent to meet them, because the men were greatly ashamed: and the king said, Tarry at Jericho until your beards be grown, and then retur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y told it unto David, he sent to meet them, because the men were greatly ashamed: and the king said, Tarry at Jericho until your beards be grown, and then retur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they told it unto David, he sent to meet them, because the men were greatly ashamed: and the king said, Tarry at Jericho until your beards be grown, and then retur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stank before David, the children of Ammon sent and hired the Syrians of Bethrehob and the Syrians of Zoba, twenty thousand footmen, and of king Maacah a thousand men, and of Ishtob twelve thousand m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stank before David, the children of Ammon sent and hired the Syrians of Bethrehob and the Syrians of Zoba, twenty thousand footmen, and of king Maacah a thousand men, and of Ishtob twelve thousand m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stank before David, the children of Ammon sent and hired the Syrians of Bethrehob and the Syrians of Zoba, twenty thousand footmen, and of king Maacah a thousand men, and of Ishtob twelve thousand m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David heard of it, he sent Joab, and all the host of the mighty m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Ammon came out, and put the battle in array at the entering in of the gate: and the Syrians of Zoba, and of Rehob, and Ishtob, and Maacah, were by themselves in the fiel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Ammon came out, and put the battle in array at the entering in of the gate: and the Syrians of Zoba, and of Rehob, and Ishtob, and Maacah, were by themselves in the fiel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Ammon came out, and put the battle in array at the entering in of the gate: and the Syrians of Zoba, and of Rehob, and Ishtob, and Maacah, were by themselves in the fie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Joab saw that the front of the battle was against him before and behind, he chose of all the choice men of Israel, and put them in array against the Syria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Joab saw that the front of the battle was against him before and behind, he chose of all the choice men of Israel, and put them in array against the Syrian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n Joab saw that the front of the battle was against him before and behind, he chose of all the choice men of Israel, and put them in array against the Syria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people he delivered into the hand of Abishai his brother, that he might put them in array against the children of Amm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rest of the people he delivered into the hand of Abishai his brother, that he might put them in array against the children of Amm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If the Syrians be too strong for me, then you shall help me: but if the children of Ammon be too strong for you, then I will come and help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If the Syrians be too strong for me, then you shall help me: but if the children of Ammon be too strong for you, then I will come and help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of good courage, and let us play the men for our people, and for the cities of our God: and the LORD do that which seems him go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 of good courage, and let us play the men for our people, and for the cities of our God: and the LORD do that which seems him go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b drew nigh, and the people that were with him, unto the battle against the Syrians: and they fled before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Joab drew nigh, and the people that were with him, unto the battle against the Syrians: and they fled before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 children of Ammon saw that the Syrians were fled, then fled they also before Abishai, and entered into the city. So Joab returned from the children of Ammon, and came to Jerusal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 children of Ammon saw that the Syrians were fled, then fled they also before Abishai, and entered into the city. So Joab returned from the children of Ammon, and came to Jerusal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 children of Ammon saw that the Syrians were fled, then fled they also before Abishai, and entered into the city. So Joab returned from the children of Ammon, and came to Jerusal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yrians saw that they were smitten before Israel, they gathered themselves toget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adarezer sent, and brought out the Syrians that were beyond the river: and they came to Helam; and Shobach the captain of the host of Hadarezer went before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adarezer sent, and brought out the Syrians that were beyond the river: and they came to Helam; and Shobach the captain of the host of Hadarezer went before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t was told David, he gathered all Israel together, and passed over Jordan, and came to Helam. And the Syrians set themselves in array against David, and fought with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t was told David, he gathered all Israel together, and passed over Jordan, and came to Helam. And the Syrians set themselves in array against David, and fought with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it was told David, he gathered all Israel together, and passed over Jordan, and came to Helam. And the Syrians set themselves in array against David, and fought with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yrians fled before Israel; and David slew the men of seven hundred chariots of the Syrians, and forty thousand horsemen, and stroke Shobach the captain of their host, who died the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yrians fled before Israel; and David slew the men of seven hundred chariots of the Syrians, and forty thousand horsemen, and stroke Shobach the captain of their host, who died ther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yrians fled before Israel; and David slew the men of seven hundred chariots of the Syrians, and forty thousand horsemen, and stroke Shobach the captain of their host, who died the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all the kings that were servants to Hadarezer saw that they were smitten before Israel, they made peace with Israel, and served them. So the Syrians feared to help the children of Ammon any mor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all the kings that were servants to Hadarezer saw that they were smitten before Israel, they made peace with Israel, and served them. So the Syrians feared to help the children of Ammon any mor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all the kings that were servants to Hadarezer saw that they were smitten before Israel, they made peace with Israel, and served them. So the Syrians feared to help the children of Ammon any 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தன்பின்பு அம்மோன் புத்திரரின் ராஜா மரித்துப்போனான்; அவன் குமாரனாகிய ஆனூன் அவன் பட்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வீது: ஆனூனின் தகப்பனாகிய நாகாஸ் எனக்குத் தயவுசெய்ததுபோல, அவன் குமாரனாகிய இ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தயைசெய்வேன் என்று சொல்லி, அவன் தகப்பனுக்காக அவனுக்கு ஆறுதல் சொல்ல, தன் ஊழியக்காரரை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ஊழியக்காரர் அம்மோன் புத்திரரின் தேசத்திலே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ம்மோன் புத்திரரின் பிரபுக்கள் தங்கள் ஆண்டவனாகிய ஆனூனைப் பார்த்து தாவீது ஆறுதல் சொல்லு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அனுப்பினது, உம்முடைய தகப்பனைக் கனம்பண்ணுகிறதாய் உமக்குத் தோன்றுகிறதோ? இந்தப் பட்டண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ய்ந்து, உளவுபார்த்து அதைக் கவிழ்த்துப்போட அல்லவோ தாவீது தன் ஊழியக்காரரை உம்மிட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ஆனூன்: தாவீதின் ஊழியக்காரரைப் பிடித்து, அவர்களுடைய ஒருபக்கத்துத் தாடியைச்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வஸ்திரங்களை இருப்பிடமட்டும் வைத்துவிட்டு மற்றப்பாதியைக் கத்தரித்துப்போ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 தாவீதுக்கு அறிவிக்கப்பட்டபோது, ராஜா, அந்த மனுஷர் மிகவும் வெட்கப்பட்டபடியினால்,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ஆட்களை அனுப்பி, உங்கள் தாடி வளருமட்டும் நீங்கள் எரிகோவிலிருந்து, பிற்பாடு வா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ம்மோன் புத்திரர் தாங்கள் தாவீதுக்கு அருவருப்பானதைக் கண்டபோது, ஸ்தானாபதிகளை அனுப்பி, பெத்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ச் சீரியரிலும், சோபாவிலிருக்கிற சீரியரிலும் இருபதினாயிரம் காலாட்களையும், மாக்காதே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ல் ஆயிரம்பேரையும், இஷ்தோபிலிருக்கிற பன்னீராயிரம்பேரையும் கூலிப்படையாக அழைப்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தாவீது கேள்விப்பட்டபோது, யோவாபையும் பராக்கிரமசாலிகளாகிய, சமஸ்த இராணுவத்தையு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ம்மோன் புத்திரர் புறப்பட்டு, ஒலிமுகவாசலண்டையிலே போர்செய்ய அணிவகுத்து நின்றா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விலும் ரேகோபிலுமிருந்துவந்த சீரியரும், இஷ்தோபிலும், மாக்காவிலுமிருந்து வந்த மனுஷரும், வெளி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யே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வாபோ இராணுவங்களின் படைமுகம் தனக்கு முன்னும் பின்னும் இருக்கிறதைக் காண்கையில், அவன்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 எல்லா இராணுவங்களிலும் ஒரு பங்கைப் பிரித்தெடுத்து அதைச் சீரியருக்கு எதி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வகுத்து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ற்ற ஜனத்தை அம்மோன் புத்திரருக்கு எதிராக அணிவகுத்து நிறுத்தும்படி த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சாயினிடத்தில் 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ரியர் கைமிஞ்சுகிறதாயிருந்தால் நீ எனக்கு உதவிசெய்யவேண்டும்; அம்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ஞ்சுகிறதாயிருந்தால் நான் உனக்கு உதவிசெய்ய 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ரியமாயிரு; நம்முடைய ஜனத்திற்காகவும், நம்முடைய தேவனுடைய பட்டணங்களுக்காகவும் சவுரி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ம்; கர்த்தர் தமது பார்வைக்கு நலமானதைச் செய்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பும் அவனோடிருந்த ஜனமும் சீரியர்மேல் யுத்தம்பண்ணக் கிட்டினார்கள்; அவர்கள் அவ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யர் முறிந்தோடுகிறதை அம்மோன் புத்திரர் கண்டபோது, அவர்களும் அபிசாயிக்கு முன்பாக முறிந்தோ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ள் புகுந்தார்கள்; அப்பொழுது யோவாப் அம்மோன் புத்திரரைவிட்டுத் திரும்பி எருச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ங்கள் இஸ்ரவேலுக்கு முன்பாக முறிய அடிக்கப்பட்டதைச் சீரியர் கண்டபோது, ஒருமிக்கக் கூ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தாரேசர் நதிக்கு அப்பாலிருந்த சீரியரையும் அழைத்தனுப்பினான்; அவர்கள் ஏலாமு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சருடைய படைத்தலைவனாகிய சோபாக் அவர்களுக்கு முன்னாலே 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தாவீதுக்கு அறிவிக்கப்பட்டபோது, அவன் இஸ்ரவேலையெல்லாம் கூட்டிக்கொண்டு, யோர்தானை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லாமுக்குப் போனான்; சீரியர் தாவீதுக்கு எதிராக இராணுவங்களை அணிவகுத்து நின்றார்கள்;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கி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ரியர் இஸ்ரவேலுக்கு முன்பாக முறிந்தோடினார்கள்; தாவீது சீரியரில் எழுநூறு இரதவீ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னாயிரம் குதிரைவீரரையும் கொன்று, அவர்களுடைய படைத்தலைவனாகிய சோபாகையும் சா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ஆதாரேசரைச் சேவிக்கிற சகல ராஜாக்களும் தாங்கள் இஸ்ரவேலுக்கு முன்பாக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பட்டதைக் கண்டு, இஸ்ரவேலரோடே சமாதானம்பண்ணி, அவர்களைச் சேவித்தார்கள். அப்புறம்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 உதவிசெய்ய சீரியர் ப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0]]></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2026-10-21T01:57:20Z</dcterms:created>
  <dcterms:modified xsi:type="dcterms:W3CDTF">2026-10-21T01:57:20Z</dcterms:modified>
  <dc:title>2 சாமுவேல்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