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பூமியின் நான்கு திசைகளிலும் நான்கு தூதர்கள் நின்று, பூமியின்மேலாவது, சமுத்திரத்தின் மேலாவது, ஒரு மரத்தின்மேலாவது, காற்று அடியாதபடிக்கு, பூமியின் நான்கு காற்றுகளையும் பிடித்திருக்கக்கண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பூமியின் நான்கு திசைகளிலும் நான்கு தூதர்கள் நின்று, பூமியின்மேலாவது, சமுத்திரத்தின் மேலாவது, ஒரு மரத்தின்மேலாவது, காற்று அடியாதபடிக்கு, பூமியின் நான்கு காற்றுகளையும் பிடித்திருக்கக்கண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பூமியின் நான்கு திசைகளிலும் நான்கு தூதர்கள் நின்று, பூமியின்மேலாவது, சமுத்திரத்தின் மேலாவது, ஒரு மரத்தின்மேலாவது, காற்று அடியாதபடிக்கு, பூமியின் நான்கு காற்றுகளையும் பிடித்திருக்கக்கண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ீவனுள்ள தேவனுடைய முத்திரைக் கோலையுடைய வேறொரு தூதன் சூரியன் உதிக்குந்திசையிலிருந்து ஏறிவரக்கண்டேன்; அவன், பூமியையும் சமுத்திரத்தையும் சேதப்படுத்துகிறதற்கு அதிகாரம்பெற்ற அந்த நான்கு தூதரையும் நோக்கி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ீவனுள்ள தேவனுடைய முத்திரைக் கோலையுடைய வேறொரு தூதன் சூரியன் உதிக்குந்திசையிலிருந்து ஏறிவரக்கண்டேன்; அவன், பூமியையும் சமுத்திரத்தையும் சேதப்படுத்துகிறதற்கு அதிகாரம்பெற்ற அந்த நான்கு தூதரையும் நோக்கி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ம் நமது தேவனுடைய ஊழியக்காரரின் நெற்றிகளில் முத்திரைபோட்டுத் தீருமளவும் பூமியையும் சமுத்திரத்தையும் மரங்களையும் சேதப்படுத்தாதிருங்கள் என்று மகா சத்தமிட்டுக் கூப்பி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ம் நமது தேவனுடைய ஊழியக்காரரின் நெற்றிகளில் முத்திரைபோட்டுத் தீருமளவும் பூமியையும் சமுத்திரத்தையும் மரங்களையும் சேதப்படுத்தாதிருங்கள் என்று மகா சத்தமிட்டுக் கூப்பி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த்திரைபோடப்பட்டவர்களின் தொகையைச் சொல்லக்கேட்டேன்; இஸ்ரவேல் புத்திரருடைய சகல கோத்திரங்களிலும் முத்திரைபோடப்பட்டவர்கள் இலட்சத்துநாற்பத்து நாலாயிரம்பே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த்திரைபோடப்பட்டவர்களின் தொகையைச் சொல்லக்கேட்டேன்; இஸ்ரவேல் புத்திரருடைய சகல கோத்திரங்களிலும் முத்திரைபோடப்பட்டவர்கள் இலட்சத்துநாற்பத்து நாலாயிரம்பே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 கோத்திரத்தில் முத்திரைபோடப்பட்டவர்கள் பன்னீராயிரம் ரூபன் கோத்திரத்தில் முத்திரைபோடப்பட்டவர்கள் பன்னீராயிரம். காத் கோத்திரத்தில் முத்திரைபோடப்பட்டவர்கள் பன்னீராயிர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 கோத்திரத்தில் முத்திரைபோடப்பட்டவர்கள் பன்னீராயிரம் ரூபன் கோத்திரத்தில் முத்திரைபோடப்பட்டவர்கள் பன்னீராயிரம். காத் கோத்திரத்தில் முத்திரைபோடப்பட்டவர்கள் பன்னீராயிர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சேர் கோத்திரத்தில் முத்திரைபோடப்பட்டவர்கள் பன்னீராயிரம். நப்தலி கோத்திரத்தில் முத்திரைபோடப்பட்டவர்கள் பன்னீராயிரம். மனாசே கோத்திரத்தில் முத்திரைபோடப்பட்டவர்கள் பன்னீராயிர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சேர் கோத்திரத்தில் முத்திரைபோடப்பட்டவர்கள் பன்னீராயிரம். நப்தலி கோத்திரத்தில் முத்திரைபோடப்பட்டவர்கள் பன்னீராயிரம். மனாசே கோத்திரத்தில் முத்திரைபோடப்பட்டவர்கள் பன்னீராயிர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மியோன் கோத்திரத்தில்முத்திரைபோடப்பட்டவர்கள் பன்னீராயிரம். லேவி கோத்திரத்தில் முத்திரைபோடப்பட்டவர்கள் பன்னீராயிரம். இசக்கார் கோத்திரத்தில் முத்திரைபோடப்பட்டவர்கள் பன்னீராயிர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மியோன் கோத்திரத்தில்முத்திரைபோடப்பட்டவர்கள் பன்னீராயிரம். லேவி கோத்திரத்தில் முத்திரைபோடப்பட்டவர்கள் பன்னீராயிரம். இசக்கார் கோத்திரத்தில் முத்திரைபோடப்பட்டவர்கள் பன்னீராயிர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ெபுலோன் கோத்திரத்தில் முத்திரைபோடப்பட்டவர்கள் பன்னீராயிரம். யோசேப்பு கோத்திரத்தில் முத்திரைபோடப்பட்டவர்கள் பன்னீராயிரம். பென்யமீன் கோத்திரத்தில் முத்திரைபோடப்பட்டவர்கள் பன்னீராயிர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ெபுலோன் கோத்திரத்தில் முத்திரைபோடப்பட்டவர்கள் பன்னீராயிரம். யோசேப்பு கோத்திரத்தில் முத்திரைபோடப்பட்டவர்கள் பன்னீராயிரம். பென்யமீன் கோத்திரத்தில் முத்திரைபோடப்பட்டவர்கள் பன்னீராயிர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ுக்குப்பின்பு, நான் பார்த்தபோது, இதோ, சகல ஜாதிகளிலும் கோத்திரங்களிலும் ஜனங்களிலும் பாஷைகளிலிருமிருந்து வந்ததும், ஒருவனும் எண்ணக்கூடாததுமான திரளான கூட்டமாகிய ஜனங்கள், வெள்ளை அங்கிகளைத் தரித்து, தங்கள் கைகளில் குருத்தோலைகளைப் பிடித்து, சிங்காசனத்திற்கு முன்பாகவும் ஆட்டுக்குட்டியானவருக்கு முன்பாகவும் நிற்கக்கண்ட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ுக்குப்பின்பு, நான் பார்த்தபோது, இதோ, சகல ஜாதிகளிலும் கோத்திரங்களிலும் ஜனங்களிலும் பாஷைகளிலிருமிருந்து வந்ததும், ஒருவனும் எண்ணக்கூடாததுமான திரளான கூட்டமாகிய ஜனங்கள், வெள்ளை அங்கிகளைத் தரித்து, தங்கள் கைகளில் குருத்தோலைகளைப் பிடித்து, சிங்காசனத்திற்கு முன்பாகவும் ஆட்டுக்குட்டியானவருக்கு முன்பாகவும் நிற்கக்கண்ட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ுக்குப்பின்பு, நான் பார்த்தபோது, இதோ, சகல ஜாதிகளிலும் கோத்திரங்களிலும் ஜனங்களிலும் பாஷைகளிலிருமிருந்து வந்ததும், ஒருவனும் எண்ணக்கூடாததுமான திரளான கூட்டமாகிய ஜனங்கள், வெள்ளை அங்கிகளைத் தரித்து, தங்கள் கைகளில் குருத்தோலைகளைப் பிடித்து, சிங்காசனத்திற்கு முன்பாகவும் ஆட்டுக்குட்டியானவருக்கு முன்பாகவும் நிற்கக்கண்ட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மகா சத்தமிட்டு: இரட்சிப்பின் மகிமை சிங்காசனத்தின்மேல் வீற்றிருக்கிற எங்கள் தேவனுக்கும் ஆட்டுக்குட்டியானவருக்கும் உண்டாவதாக என்று ஆர்ப்பரித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மகா சத்தமிட்டு: இரட்சிப்பின் மகிமை சிங்காசனத்தின்மேல் வீற்றிருக்கிற எங்கள் தேவனுக்கும் ஆட்டுக்குட்டியானவருக்கும் உண்டாவதாக என்று ஆர்ப்பரித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ூதர்கள் யாவரும் சிங்காசனத்தையும் மூப்பர்களையும் நான்கு ஜீவன்களையும் சூழநின்று, சிங்காசனத்திற்குமுன்பாக முகங்குப்புற விழுந்து, தேவனைத் தொழுதுகொண்டு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ூதர்கள் யாவரும் சிங்காசனத்தையும் மூப்பர்களையும் நான்கு ஜீவன்களையும் சூழநின்று, சிங்காசனத்திற்குமுன்பாக முகங்குப்புற விழுந்து, தேவனைத் தொழுதுகொண்டு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மென், எங்கள் தேவனுக்குத் துதியும் மகிமையும் கனமும் ஸ்தோத்திரமும் வல்லமையும் பெலனும் சதாகாலங்களிலும் உண்டாவதாக; ஆமென்,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மென், எங்கள் தேவனுக்குத் துதியும் மகிமையும் கனமும் ஸ்தோத்திரமும் வல்லமையும் பெலனும் சதாகாலங்களிலும் உண்டாவதாக; ஆமென், எ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மூப்பர்களில் ஒருவன் என்னை நோக்கி: வெள்ளை அங்கிகளைத் தரித்திருக்கிற இவர்கள் யார்? எங்கேயிருந்து வந்தார்கள்? என்று கேட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மூப்பர்களில் ஒருவன் என்னை நோக்கி: வெள்ளை அங்கிகளைத் தரித்திருக்கிற இவர்கள் யார்? எங்கேயிருந்து வந்தார்கள்? என்று கேட்ட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நான் ஆண்டவனே, அது உமக்கே தெரியும் என்றேன். அப்பொழுது அவன்: இவர்கள் மிகுந்த உபத்திரவத்திலிருந்து வந்தவர்கள்; இவர்கள் தங்கள் அங்கிகளை ஆட்டுக்குட்டியானவருடைய இரத்தத்திலே தோய்த்து வெளுத்தவ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நான் ஆண்டவனே, அது உமக்கே தெரியும் என்றேன். அப்பொழுது அவன்: இவர்கள் மிகுந்த உபத்திரவத்திலிருந்து வந்தவர்கள்; இவர்கள் தங்கள் அங்கிகளை ஆட்டுக்குட்டியானவருடைய இரத்தத்திலே தோய்த்து வெளுத்தவ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படியால், இவர்கள் தேவனுடைய சிங்காசனத்திற்கு முன்பாக இருந்து, இரவும் பகலும் அவருடைய ஆலயத்திலே அவரைச் சேவிக்கிறார்கள்; சிங்காசனத்தின்மேல் வீற்றிருக்கிறவர் இவர்களுக்குள்ளே வாசமாயிருப்ப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படியால், இவர்கள் தேவனுடைய சிங்காசனத்திற்கு முன்பாக இருந்து, இரவும் பகலும் அவருடைய ஆலயத்திலே அவரைச் சேவிக்கிறார்கள்; சிங்காசனத்தின்மேல் வீற்றிருக்கிறவர் இவர்களுக்குள்ளே வாசமாயிருப்ப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ர்கள் இனி பசியடைவதுமில்லை, இனி தாகமடைவதுமில்லை; வெயிலாவது உஷ்ணமாவது இவர்கள்மேல் படுவதும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ர்கள் இனி பசியடைவதுமில்லை, இனி தாகமடைவதுமில்லை; வெயிலாவது உஷ்ணமாவது இவர்கள்மேல் படுவதும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ங்காசனத்தின் மத்தியிலிருக்கிற ஆட்டுக்குட்டியானவரே இவர்களைமேய்த்து, இவர்களை ஜீவத்தண்ணீருள்ள ஊற்றுகளண்டைக்கு நடத்துவார்; தேவன்தாமே இவர்களுடைய கண்ணீர் யாவையும் துடைப்பார் என்றான்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ங்காசனத்தின் மத்தியிலிருக்கிற ஆட்டுக்குட்டியானவரே இவர்களைமேய்த்து, இவர்களை ஜீவத்தண்ணீருள்ள ஊற்றுகளண்டைக்கு நடத்துவார்; தேவன்தாமே இவர்களுடைய கண்ணீர் யாவையும் துடைப்பார் என்றான்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3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after these things I saw four angels standing on the four corners of the earth, holding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ur winds of the earth, that the wind should not blow on the earth, nor on the sea, nor on an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re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I saw another angel ascending from the east, having the seal of the living God: and he cri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 a loud voice to the four angels, to whom it was given to hurt the earth and the sea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aying, Hurt not the earth, neither the sea, nor the trees, till we have sealed the servant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ur God in their forehead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I heard the number of them which were sealed: and there were sealed an hundred and forty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ur thousand of all the tribes of the children of Isra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Of the tribe of Juda were sealed twelve thousand. Of the tribe of Reuben were sealed twelv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ousand. Of the tribe of Gad were sealed twelve thous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Of the tribe of Aser were sealed twelve thousand. Of the tribe of Nephthalim were sealed twelv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ousand. Of the tribe of Manasses were sealed twelve thous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Of the tribe of Simeon were sealed twelve thousand. Of the tribe of Levi were sealed twelv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ousand. Of the tribe of Issachar were sealed twelve thous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Of the tribe of Zabulon were sealed twelve thousand. Of the tribe of Joseph were sealed twelv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ousand. Of the tribe of Benjamin were sealed twelve thous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fter this I beheld, and, lo, a great multitude, which no man could number, of all nations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milies, and people, and tongues, stood before the throne, and before the Lamb, clothed with whit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obes, and palms in their hand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cried with a loud voice, saying, Salvation to our God which sits upon the throne, and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Lamb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all the angels stood round about the throne, and about the elders and the four beasts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ell before the throne on their faces, and worshipped Go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Saying, Amen: Blessing, and glory, and wisdom, and thanksgiving, and honour, and power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ight, be unto our God for ever and ever. A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one of the elders answered, saying unto me, What are these which are arrayed in white rob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whence came th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I said unto him, Sir, you know. And he said to me, These are they which came out of gre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ribulation, and have washed their robes, and made them white in the blood of the Lamb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refore are they before the throne of God, and serve him day and night in his temple: and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sits on the throne shall dwell among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y shall hunger no more, neither thirst any more; neither shall the sun light on them, nor an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a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the Lamb which is in the midst of the throne shall feed them, and shall lead them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ving fountains of waters: and God shall wipe away all tears from their ey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2026-10-21T05:38:46Z</dcterms:created>
  <dcterms:modified xsi:type="dcterms:W3CDTF">2026-10-21T05:38:46Z</dcterms:modified>
  <dc:title>Revelation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