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தமது வாயைத் திறந்து அவர்களுக்கு உபதேசித்துச் சொன்னது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ல் எளிமையுள்ளவர்கள் பாக்கியவான்கள்; பரலோக ராஜ்யம் அவர்களுடைய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யரப்படுகிறவர்கள் பாக்கியவான்கள்; அவர்கள் ஆறுதலடை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ாந்தகுணமுள்ளவர்கள் பாக்கியவான்கள்; அவர்கள் பூமியைச் சுதந்தரித்துக்கொள்ள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யின்மேல் பசிதாகமுள்ளவர்கள் பாக்கியவான்கள்; அவர்கள் திருப்தியடை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க்கமுடையவர்கள் பாக்கியவான்கள்; அவர்கள் இரக்கம் பெற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க்கமுடையவர்கள் பாக்கியவான்கள்; அவர்கள் இரக்கம் பெற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ில் சுத்தமுள்ளவர்கள் பாக்கியவான்கள்; அவர்கள் தேவனைத் தரிச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பண்ணுகிறவர்கள் பாக்கியவான்கள்; அவர்கள் தேவனுடைய புத்திரர் என்ன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யினிமித்தம் துன்பப்படுகிறவர்கள் பாக்கியவான்கள்; பரலோக ராஜ்யம் அவர்களுடைய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 உங்களை நிந்தித்துத் துன்பப்படுத்தி, பலவித தீமையான மொழிகளையும் உங்கள்பேரில் பொய்யாய்ச் சொல்வார்களானால் பாக்கியவான்களாயிருப்ப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 உங்களை நிந்தித்துத் துன்பப்படுத்தி, பலவித தீமையான மொழிகளையும் உங்கள்பேரில் பொய்யாய்ச் சொல்வார்களானால் பாக்கியவான்களாயிருப்ப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ந்தோஷப்பட்டு, களிகூருங்கள்; பரலோகத்தில் உங்கள் பலன் மிகுதியாயிருக்கும்; உங்களுக்கு முன்னிருந்த தீர்க்கதரிசிகளையும் அப்படியே துன்பப்படுத்தின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ந்தோஷப்பட்டு, களிகூருங்கள்; பரலோகத்தில் உங்கள் பலன் மிகுதியாயிருக்கும்; உங்களுக்கு முன்னிருந்த தீர்க்கதரிசிகளையும் அப்படியே துன்பப்படுத்தின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ூமிக்கு உப்பாயிருக்கிறீர்கள்; உப்பானது சாரமற்றுப்போனால், எதினால் சாரமாக்கப்படும்? வெளியே கொட்டப்படுவதற்கும், மனுஷரால் மிதிக்கப்படுவதற்குமே ஒழிய வேறொன்றுக்கும் உதவ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ூமிக்கு உப்பாயிருக்கிறீர்கள்; உப்பானது சாரமற்றுப்போனால், எதினால் சாரமாக்கப்படும்? வெளியே கொட்டப்படுவதற்கும், மனுஷரால் மிதிக்கப்படுவதற்குமே ஒழிய வேறொன்றுக்கும் உதவ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உலகத்துக்கு வெளிச்சமாயிருக்கிறீர்கள்; மலையின் மேல் இருக்கிற பட்டணம் மறைந்திருக்கமாட்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ளக்கைக் கொளுத்தி மரக்காலால் மூடிவைக்காமல், விளக்குத் தண்டின்மேல் வைப்பார்கள்; அப்பொழுது அது வீட்டிலுள்ள யாவருக்கும் வெளிச்சம் கொட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்விதமாக மனுஷர் உங்கள் நற்கிரியைகளைக்கண்டு, பரலோகத்திலிருக்கிற உங்கள் பிதாவை மகிமைப்படுத்தும்படி, உங்கள் வெளிச்சம் அவர்கள் முன்பாகப் பிரகாசிக்கக்கடவ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்விதமாக மனுஷர் உங்கள் நற்கிரியைகளைக்கண்டு, பரலோகத்திலிருக்கிற உங்கள் பிதாவை மகிமைப்படுத்தும்படி, உங்கள் வெளிச்சம் அவர்கள் முன்பாகப் பிரகாசிக்கக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ப்பிரமாணத்தையானாலும் தீர்க்கதரிசனங்களையானாலும் அழிக்கிறதற்கு வந்தேன் என்று எண்ணிக்கொள்ளாதேயுங்கள்; அழிக்கிறதற்கு அல்ல, நிறைவேற்றுகிறதற்கே வந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ப்பிரமாணத்தையானாலும் தீர்க்கதரிசனங்களையானாலும் அழிக்கிறதற்கு வந்தேன் என்று எண்ணிக்கொள்ளாதேயுங்கள்; அழிக்கிறதற்கு அல்ல, நிறைவேற்றுகிறதற்கே வ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மும் பூமியும் ஒழிந்துபோனாலும், நியாயப்பிரமாணத்திலுள்ளதெல்லாம் நிறைவேறுமளவும், அதில் ஒரு எழுத்தாகிலும், ஒரு எழுத்தின் உறுப்பாகிலும் ஒழிந்து போகாது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மும் பூமியும் ஒழிந்துபோனாலும், நியாயப்பிரமாணத்திலுள்ளதெல்லாம் நிறைவேறுமளவும், அதில் ஒரு எழுத்தாகிலும், ஒரு எழுத்தின் உறுப்பாகிலும் ஒழிந்து போகாது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இந்தக் கற்பனைகள் எல்லாவற்றிலும் சிறிதொன்றையாகிலும் மீறி, அவ்விதமாய் மனுஷருக்குப் போதிக்கிறவன் பரலோகராஜ்யத்தில் எல்லாரிலும் சிறியவன் என்னப்படுவான்; இவைகளைக் கைக்கொண்டு போதிக்கிறவன் பரலோகராஜ்யத்தில் எல்லாரிலும் பெரியவன் என்னப்ப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இந்தக் கற்பனைகள் எல்லாவற்றிலும் சிறிதொன்றையாகிலும் மீறி, அவ்விதமாய் மனுஷருக்குப் போதிக்கிறவன் பரலோகராஜ்யத்தில் எல்லாரிலும் சிறியவன் என்னப்படுவான்; இவைகளைக் கைக்கொண்டு போதிக்கிறவன் பரலோகராஜ்யத்தில் எல்லாரிலும் பெரியவன் என்னப்ப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இந்தக் கற்பனைகள் எல்லாவற்றிலும் சிறிதொன்றையாகிலும் மீறி, அவ்விதமாய் மனுஷருக்குப் போதிக்கிறவன் பரலோகராஜ்யத்தில் எல்லாரிலும் சிறியவன் என்னப்படுவான்; இவைகளைக் கைக்கொண்டு போதிக்கிறவன் பரலோகராஜ்யத்தில் எல்லாரிலும் பெரியவன் என்னப்ப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ப்படிச் செய்வதினால் நீங்கள் பரலோகத்திலிருக்கிற உங்கள் பரம பிதாவுக்கு புத்திரராயிருப்பீர்கள்; அவர் தீயோர் மேலும் நல்லோர் மேலும் தமது சூரியனை உதிக்கப்பண்ணி, நீதியுள்ளவர்கள் மேலும் அநீதியுள்ளவர்கள் மேலும் மழையைப் பெய்யப்பண்ண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ப்படிச் செய்வதினால் நீங்கள் பரலோகத்திலிருக்கிற உங்கள் பரம பிதாவுக்கு புத்திரராயிருப்பீர்கள்; அவர் தீயோர் மேலும் நல்லோர் மேலும் தமது சூரியனை உதிக்கப்பண்ணி, நீதியுள்ளவர்கள் மேலும் அநீதியுள்ளவர்கள் மேலும் மழையைப் பெய்யப்பண்ண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பாரகர் பரிசேயர் என்பவர்களுடைய நீதியிலும் உங்கள் நீதி அதிகமாயிராவிட்டால், பரலோகராஜ்யத்தில் பிரவேசிக்கமாட்டீர்கள் என்று உங்களுக்குச் 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பாரகர் பரிசேயர் என்பவர்களுடைய நீதியிலும் உங்கள் நீதி அதிகமாயிராவிட்டால், பரலோகராஜ்யத்தில் பிரவேசிக்கமாட்டீர்கள் என்று உங்களுக்கு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ிரளான ஜனங்களைக் கண்டு மலையின் மேல் ஏறினார்; அவர் உட்கார்ந்தபொழுது, அவருடைய சீஷர்கள் அவரிடத்தில் 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ைச் சிநேகிக்கிறவர்களையே நீங்கள் சிநேகிப்பீர்களானால், உங்களுக்குப் பலன் என்ன? ஆயக்காரரும் அப்படிச்செய்கிறார்களல்லவ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ைச் சிநேகிக்கிறவர்களையே நீங்கள் சிநேகிப்பீர்களானால், உங்களுக்குப் பலன் என்ன? ஆயக்காரரும் அப்படிச்செய்கிறார்களல்லவ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லை செய்யாதிருப்பாயாக என்பதும், கொலைசெய்கிறவன் நியாயத்தீர்ப்புக்கு ஏதுவாயிருப்பான் என்பதும், பூர்வத்தாருக்கு உரைக்கப்பட்டதென்று கேள்விப்பட்டிருக்கிற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லை செய்யாதிருப்பாயாக என்பதும், கொலைசெய்கிறவன் நியாயத்தீர்ப்புக்கு ஏதுவாயிருப்பான் என்பதும், பூர்வத்தாருக்கு உரைக்கப்பட்டதென்று கேள்விப்பட்டிருக்கிற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ங்கள் சகோதரரைமாத்திரம் வாழ்த்துவீர்களானால், நீங்கள் விசேஷித்துச் செய்கிறது என்ன? ஆயக்காரரும் அப்படிச்செய்கிறார்களல்லவ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ங்கள் சகோதரரைமாத்திரம் வாழ்த்துவீர்களானால், நீங்கள் விசேஷித்துச் செய்கிறது என்ன? ஆயக்காரரும் அப்படிச்செய்கிறார்களல்லவ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ுக்குச் சொல்லுகிறேன்; தன் சகோதரனை நியாயமில்லாமல் கோபித்துக்கொள்ளுகிறவன் நியாயத்தீர்ப்புக்கு ஏதுவாயிருப்பான்; தன் சகோதரனை வீணனென்று சொல்லுகிறவன் ஆலோசனைச் சங்கத்தீர்ப்புக்கு ஏதுவாயிருப்பான்; மூடனே என்று சொல்லுகிறவன் எரிநரகத்திற்கு ஏதுவாயிரு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ுக்குச் சொல்லுகிறேன்; தன் சகோதரனை நியாயமில்லாமல் கோபித்துக்கொள்ளுகிறவன் நியாயத்தீர்ப்புக்கு ஏதுவாயிருப்பான்; தன் சகோதரனை வீணனென்று சொல்லுகிறவன் ஆலோசனைச் சங்கத்தீர்ப்புக்கு ஏதுவாயிருப்பான்; மூடனே என்று சொல்லுகிறவன் எரிநரகத்திற்கு ஏதுவாயிரு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ுக்குச் சொல்லுகிறேன்; தன் சகோதரனை நியாயமில்லாமல் கோபித்துக்கொள்ளுகிறவன் நியாயத்தீர்ப்புக்கு ஏதுவாயிருப்பான்; தன் சகோதரனை வீணனென்று சொல்லுகிறவன் ஆலோசனைச் சங்கத்தீர்ப்புக்கு ஏதுவாயிருப்பான்; மூடனே என்று சொல்லுகிறவன் எரிநரகத்திற்கு ஏதுவாயி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, பரலோகத்திலிருக்கிற உங்கள் பிதா பூரண சற்குணராயிருக்கிறதுபோல, நீங்களும் பூரண சற்குணராயிருக்கக்கடவ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பலிபீடத்தினிடத்தில் உன் காணிக்கையைச் செலுத்த வந்து, உன் பேரில் உன் சகோதரனுக்குக் குறை உண்டென்று அங்கே நினைவு கூருவாயாகி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ீ பலிபீடத்தினிடத்தில் உன் காணிக்கையைச் செலுத்த வந்து, உன் பேரில் உன் சகோதரனுக்குக் குறை உண்டென்று அங்கே நினைவு கூருவாயாகி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தானே பலிபீடத்தின் முன் உன் காணிக்கையை வைத்துவிட்டுப் போய், முன்பு உன் சகோதரனோடே ஒப்புரவாகி, பின்பு வந்து உன் காணிக்கையைச் செலுத்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தானே பலிபீடத்தின் முன் உன் காணிக்கையை வைத்துவிட்டுப் போய், முன்பு உன் சகோதரனோடே ஒப்புரவாகி, பின்பு வந்து உன் காணிக்கையைச் செலுத்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திராளி உன்னை நியாயாதிபதியினிடத்தில் ஒப்புக்கொடாமலும், நியாயாதிபதி உன்னைச் சேவகனிடத்தில் ஒப்புக்கொடாமலும், நீ சிறைச்சாலையில் வைக்கப்படாமலும் இருக்கும்படியாக, நீ உன் எதிராளியோடு வழியில் இருக்கும்போதே சீக்கிரமாய் அவனுடனே நல்மனம் பொருந்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திராளி உன்னை நியாயாதிபதியினிடத்தில் ஒப்புக்கொடாமலும், நியாயாதிபதி உன்னைச் சேவகனிடத்தில் ஒப்புக்கொடாமலும், நீ சிறைச்சாலையில் வைக்கப்படாமலும் இருக்கும்படியாக, நீ உன் எதிராளியோடு வழியில் இருக்கும்போதே சீக்கிரமாய் அவனுடனே நல்மனம் பொருந்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திராளி உன்னை நியாயாதிபதியினிடத்தில் ஒப்புக்கொடாமலும், நியாயாதிபதி உன்னைச் சேவகனிடத்தில் ஒப்புக்கொடாமலும், நீ சிறைச்சாலையில் வைக்கப்படாமலும் இருக்கும்படியாக, நீ உன் எதிராளியோடு வழியில் இருக்கும்போதே சீக்கிரமாய் அவனுடனே நல்மனம் பொருந்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ொருந்தாவிட்டால், நீ ஒரு காசும் குறைவின்றிக் கொடுத்துத் தீர்க்குமட்டும் அவ்விடத்திலிருந்து புறப்படமாட்டாய் என்று, மெய்யாகவே உனக்குச்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ொருந்தாவிட்டால், நீ ஒரு காசும் குறைவின்றிக் கொடுத்துத் தீர்க்குமட்டும் அவ்விடத்திலிருந்து புறப்படமாட்டாய் என்று, மெய்யாகவே உனக்குச்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பசாரஞ் செய்யாதிருப்பாயாக என்பது பூர்வத்தாருக்கு உரைக்கப்பட்டதென்று கேள்விப்பட்டிருக்கிற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உங்களுக்குச் சொல்லுகிறேன் ஒரு ஸ்திரீயை இச்சையோடு பார்க்கிற எவனும் தன் இருதயத்தில் அவளோடே விபசாரஞ்செய்தா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உங்களுக்குச் சொல்லுகிறேன் ஒரு ஸ்திரீயை இச்சையோடு பார்க்கிற எவனும் தன் இருதயத்தில் அவளோடே விபசாரஞ்செய்தாயிற்ற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 வலது கண் உனக்கு இடறலுண்டாக்கினால், அதைப் பிடுங்கி எறிந்து போடு; உன் சரீரம் முழுவதும் நரகத்தில் தள்ளப்படுவதைப்பார்க்கிலும், உன் அவயவங்களில் ஒன்று கெட்டுப்போவது உனக்கு நலமாயிரு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 வலது கண் உனக்கு இடறலுண்டாக்கினால், அதைப் பிடுங்கி எறிந்து போடு; உன் சரீரம் முழுவதும் நரகத்தில் தள்ளப்படுவதைப்பார்க்கிலும், உன் அவயவங்களில் ஒன்று கெட்டுப்போவது உனக்கு நலமாயிரு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வலது கை உனக்கு இடறலுண்டாக்கினால், அதைத் தறித்து எறிந்து போடு; உன் சரீரம் முழுவதும் நரகத்தில் தள்ளப்படுவதைப்பார்க்கிலும், உன் அவயவங்களில் ஒன்று கெட்டுப்போவது உனக்கு நலமாயிருக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வலது கை உனக்கு இடறலுண்டாக்கினால், அதைத் தறித்து எறிந்து போடு; உன் சரீரம் முழுவதும் நரகத்தில் தள்ளப்படுவதைப்பார்க்கிலும், உன் அவயவங்களில் ஒன்று கெட்டுப்போவது உனக்கு நலமாயிருக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ன் மனைவியைத் தள்ளிவிடுகிற எவனும் தள்ளுதற்சீட்டை அவளுக்கு கொடுக்கக்கடவன் என்று உரைக்கப்ப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உங்களுக்குச் சொல்லுகிறேன் வேசித்தன முகாந்தரத்தினாலொழிய தன் மனைவியைத் தள்ளிவிடுகிறவன், அவளை விபசாரஞ்செய்யப்பண்ணுகிறவனாயிருப்பான்; அப்படித் தள்ளிவிட்டவளை விவாகம் பண்ணுகிறவனும் விபசாரஞ்செய்கிறவனாயிருப்ப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உங்களுக்குச் சொல்லுகிறேன் வேசித்தன முகாந்தரத்தினாலொழிய தன் மனைவியைத் தள்ளிவிடுகிறவன், அவளை விபசாரஞ்செய்யப்பண்ணுகிறவனாயிருப்பான்; அப்படித் தள்ளிவிட்டவளை விவாகம் பண்ணுகிறவனும் விபசாரஞ்செய்கிறவனாயிருப்ப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உங்களுக்குச் சொல்லுகிறேன் வேசித்தன முகாந்தரத்தினாலொழிய தன் மனைவியைத் தள்ளிவிடுகிறவன், அவளை விபசாரஞ்செய்யப்பண்ணுகிறவனாயிருப்பான்; அப்படித் தள்ளிவிட்டவளை விவாகம் பண்ணுகிறவனும் விபசாரஞ்செய்கிறவனாயிருப்ப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ன்றியும், பொய்யாணையிடாமல் உன் ஆணைகளைக் கர்த்தர் முன்னிலையாய்ச் செலுத்துவாயாக என்று பூர்வத்தாருக்கு உரைக்கப்பட்டதென்று கேள்விப்பட்டிருக்கிற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ன்றியும், பொய்யாணையிடாமல் உன் ஆணைகளைக் கர்த்தர் முன்னிலையாய்ச் செலுத்துவாயாக என்று பூர்வத்தாருக்கு உரைக்கப்பட்டதென்று கேள்விப்பட்டிருக்கிற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உங்களுக்குச் சொல்லுகிறேன் பரிச்சேதம் சத்தியம்பண்ணவேண்டாம்; வானத்தின் பேரில் சத்தியம்பண்ணவேண்டாம், அது தேவனுடைய சிங்காசன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மியின் பேரிலும் சத்தியம்பண்ணவேண்டாம், அது தேவனுடைய பாதபடி; எருசலேமின் பேரிலும் சத்தியம்பண்ணவேண்டாம், அது மகாராஜாவின் நகர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மியின் பேரிலும் சத்தியம்பண்ணவேண்டாம், அது தேவனுடைய பாதபடி; எருசலேமின் பேரிலும் சத்தியம்பண்ணவேண்டாம், அது மகாராஜாவின் நகர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ிரசின் பேரிலும் சத்தியம்பண்ணவேண்டாம், அதின் ஒரு மயிரையாவது வெண்மையாக்கவும் கறுப்பாக்கவும் உன்னால் கூடாதே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ிரசின் பேரிலும் சத்தியம்பண்ணவேண்டாம், அதின் ஒரு மயிரையாவது வெண்மையாக்கவும் கறுப்பாக்கவும் உன்னால் கூடாத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உள்ளதை உள்ளதென்றும் இல்லதை இல்லதென்றும் சொல்லுங்கள்; இதற்கு மிஞ்சினது தீமையினால் உண்டாயிருக்க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உள்ளதை உள்ளதென்றும் இல்லதை இல்லதென்றும் சொல்லுங்கள்; இதற்கு மிஞ்சினது தீமையினால் உண்டாயிருக்க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ண்ணுக்குக் கண், பல்லுக்கு பல் என்று உரைக்கப்பட்டதைக் கேள்விப்பட்டிருக்கிறீ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உங்களுக்குச் சொல்லுகிறேன் தீமையோடு எதிர்த்து நிற்கவேண்டாம்; ஒருவன் உன்னை வலது கன்னத்தில் அறைந்தால், அவனுக்கு மறு கன்னத்தையும் திருப்பிக் கொட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உங்களுக்குச் சொல்லுகிறேன் தீமையோடு எதிர்த்து நிற்கவேண்டாம்; ஒருவன் உன்னை வலது கன்னத்தில் அறைந்தால், அவனுக்கு மறு கன்னத்தையும் திருப்பிக் கொட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்னோடு வழக்காடி உன் வஸ்திரத்தை எடுத்துக்கொள்ளவேண்டுமென்றிருக்கிறவனுக்கு உன் அங்கியையும் விட்டுவிட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ஒருவன் உன்னை ஒரு மைல் தூரம் வரப் பலவந்தம் பண்ணினால், அவனோடு இரண்டு மைல் தூரம் போ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ிடத்தில் கேட்கிறவனுக்குக் கொடு, உன்னிடத்தில் கடன் வாங்க விரும்புகிறவனுக்கு முகங்கோணாதே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ிடத்தில் கேட்கிறவனுக்குக் கொடு, உன்னிடத்தில் கடன் வாங்க விரும்புகிறவனுக்கு முகங்கோணாத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க்கடுத்தவனைச் சிநேகித்து, உன் சத்துருவைப் பகைப்பாயாக என்று சொல்லப்பட்டதைக் கேள்விப்பட்டிருக்கிறீ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உங்களுக்குச் சொல்லுகிறேன், உங்கள் சத்துருக்களைச் சிநேகியுங்கள்; உங்களைச் சபிக்கிறவர்களை ஆசீர்வதியுங்கள்; உங்களைப் பகைக்கிறவர்களுக்கு நன்மை செய்யுங்கள்; உங்களை நிந்திக்கிறவர்களுக்காகவும் உங்களைத் துன்பப்படுத்துகிறவர்களுக்காகவும் ஜெபம் பண்ணுங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உங்களுக்குச் சொல்லுகிறேன், உங்கள் சத்துருக்களைச் சிநேகியுங்கள்; உங்களைச் சபிக்கிறவர்களை ஆசீர்வதியுங்கள்; உங்களைப் பகைக்கிறவர்களுக்கு நன்மை செய்யுங்கள்; உங்களை நிந்திக்கிறவர்களுக்காகவும் உங்களைத் துன்பப்படுத்துகிறவர்களுக்காகவும் ஜெபம் பண்ண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পর তিনি তাঁদের কাছে শিক্ষা দিতে শুরু করলেন,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ধন্য সেই লোকেরা যাঁরা আত্মায় নত-নম্র, কারণ স্বর্গরাজ্য তাদের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ধন্য সেইলোকেরা যাঁরা শোক করে, কারণ তারা ঈশ্বরের কাছ থেকে সান্ত্বনা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িনযী লোকেরা ধন্য৷ তারা ঈশ্বরের প্রতিশ্রুত দেশের অধিকার লাভ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ধন্য সেইলোকেরা, যাঁরা ন্যায়পরায়ণতার জন্য ক্ষুধার্ত ও তৃষ্ণার্ত কারণ তারা তৃপ্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ঁরা দয়াবান তারা ধন্য, কারণ তারা দয়া পাবে৷ যাদের অন্তর পরিশুদ্ধ তারা ধন্য, কারণ তা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্শন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ধন্য তারা যাঁরা তাদের চিন্তায় পরিশুদ্ধ, কারণ তারা ঈশ্বরের সঙ্গ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ধন্য তারা যাঁরা শান্তি স্থাপনের জন্য কাজ করে, কারণ তারা ঈশ্বরের সন্তানরূপে পরিচি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ের পথে চলতে গিয়ে যাঁরা নির্য়াতন ভোগ করছে তারা ধন্য, কারণ স্বর্গরাজ্য তাদের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আমার অনুসারী হয়েছ বলে যখন লোকে তোমাদের অপমান ও নির্য়াতন করে আর তোমাদের নামে মিথ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ত্‌সা রটায় তখন তোমরা ধন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আনন্দ করো, খুশী হও, কারণ স্বর্গে তোমাদের জন্য মহাপুরস্কার সঞ্চিত আছে৷ তোমাদের আগ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রা ছিলেন লোকে তাঁদেরও এভাবেইনির্য়াতন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তোমরা পৃথিবীর লবন, কিন্তু লবন যদি তার নিজের স্বাদ হারায় তবে কেমন করে তা আবার নোন্তা করা যা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তা আর কোন কাজে লাগে না৷ তা কেবল বাইরে ফেলে দেওযা হয় আর লোকরা তা মাড়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তোমরা জগতের আলো, পাহাড়ের ওপরে কোন শহর, যা কখনও লুকানো যা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াতি জে্বলে কেউ পাত্রের নীচে রাখে না, তা বাতিদানের ওপরেইরাখে আর তা ঘরের সকলকে আলো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েমনি তোমাদের আলোও লোকদের সামনে উজ্জ্বল হোক, য়েন তারা তোমাদের সত্‌কাজ দেখে তোমাদের স্বর্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 ঈশ্বরের মহিমা কীর্তন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ভেবো না য়ে আমি মোশির বিধি-ব্যবস্থা ও ভাববাদীদের শিক্ষা ধ্বংস করতে এসেছি৷ আমি তা ধ্বংস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িনি বরং তা পূর্ণ করতেইএস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তোমাদের সত্যি বলছি আকাশ ও পৃথিবীর লোপ না হওয়া পর্যন্ত বিধি-ব্যবস্থার বিন্দু বিসর্গও লোপ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বিধি-ব্যবস্থার সবই পূর্ণ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কেউ যদি এইসব আদেশের মধ্যে অতি সামান্য আদেশও অমান্য করে আর অপরকে তা করতে শিক্ষা দেয়, ত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রাজ্যে সব থেকে তুচ্ছ বলে গন্য হবে৷ কিন্তু যাঁরা বিধি-ব্যবস্থা পালন করে ও অপরকে তা পাল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দেয়, তারা স্বর্গরাজ্যে মহান বলে গন্য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য়েন তোমরা স্বর্গের পিতার সন্তান হতে পার৷ তিনি তো ভাল মন্দ সকলের উপর সূর্য়্য়ালোক দেন, ধার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ার্মিক সকলের উপর বৃষ্টি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তোমাদের সত্যি বলছি ব্যবস্থার শিক্ষক ও ফরীশীদের থেকে তোমাদের ধার্মিকতা যদি উন্নত মানের না হ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তোমরা স্বর্গরাজ্যে প্রবেশ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অনেক লোকের ভীড় দেখে একটা পাহাড়ের ওপর উঠে গেলেন৷ তিনি সেখানে বসলে শিষ্যরা তাঁর কাছে 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আমি একথা বলছি, কারণ যাঁরা তোমাদের ভালবাসে তোমরা যদি কেবল তাদেরইভালবাস, তবে তোমরা কি পুরস্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? কর আদায়কারীরাও কি তাইকর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তোমরা শুনেছ, আমাদের পিতৃপুরুষদের কাছে বলা হয়েছিল, ‘নরহত্যা করো না;আর কেউ নরহত্যা করল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ালয়ে তার জবাবদিহি কর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োমরা যদি কেবল তোমাদের ভাইদেরইশুভেচ্ছা জানাও, তবে অন্যদের থেকে আর বেশী কি করলে? বিধর্মীরাও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কর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আমি তোমাদের বলছি, যদি কেউ কোনো লোকের প্রতি ক্রুদ্ধ হয় বিচারে তাকে তার জবাবদিহি কর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কেউ যদি কোন লোককে বলে, ‘ওরে মূর্খ’ (অর্থাত্ নির্বোধ) তবে তাকে ইহুদী মহাসভার সামনে তার জবাব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 কেউ যদি কাউকে বলে ‘তুমি পাষণ্ড,’ তবে তাকে নরকের আগুনেই তার জবাব দি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াই তোমাদের স্বর্গের পিতা য়েমন সিদ্ধ তোমরাও তেমন সিদ্ধ হ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‘মন্দিরে যজ্ঞবেদীর সামনে নৈবেদ্য উত্‌সর্গ করার সময় যদি তোমার মনে পড়ে য়ে তোমার বিরুদ্ধ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য়ের কোন অভিযোগ আ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বে সেই নৈবেদ্য যজ্ঞবেদীর সামনে রেখে চলে যাও, প্রথমে গিয়ে তার সঙ্গে সে বিষয়ে মিটমাট করে না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ে এসে তোমার নৈবেদ্য উত্‌সর্গ কোর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‘তোমার শত্রু যদি তোমার বিরুদ্ধে মামলা করতে চায় তবে আদালতে নিয়ে যাবার সময় পথেই ত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তাড়ি মিটমাট করে ফেল; তা না হলে সে তোমাকে বিচারকের হাতে তুলে দেবে, বিচারক তোমাকে রক্ষীর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 আর রক্ষীরা তোমাকে কারাগারে পাঠ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তোমায় সত্যি বলছি, সেখান থেকে তুমি ছাড়া পাবে না, যতক্ষণ না তোমার দেনার শেষ পয়সাটা চ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রা শুনেছ, একথা বলা হয়েছে: ‘য়ৌনপাপ কর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আমি তোমাদের বলছি কেউ যদি কোন স্ত্রীলোকের দিকে লালসাপূর্ণ দৃষ্টিতে তাকায় তবে সে মনে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ঙ্গে য়ৌন পাপ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ই রকম তোমার ডান চোখ যদি পাপ করার জন্য তোমায় প্ররোচিত করে তবে তা উপড়ে ফেলে দাও৷ সমস্ত দে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রকে যাওয়ার চেয়ে বরং তার একটা অংশ হারানো তোমার পক্ষে ভাল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দি তোমার ডান হাত পাপ করতে প্ররোচিত করে, তবে তা কেটে ফেলে দাও৷ তোমার সমস্ত শরীর নরকে যাও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বরং তার একটা অঙ্গ নষ্ট হওয়া তোমার পক্ষে ভাল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‘আবার বলা হয়েছে, ‘কেউ যদি তার স্ত্রীকে ত্যাগ করতে চায়, তবে তাকে ত্যাগপত্র দি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আমি তোমাদের বলছি, একমাত্র য়ৌনপাপের দোষ ছাড়া অন্য কোন কারণে কেউ যদি তার স্ত্রীকে ত্যা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তবে সে তাকে ব্যাভিচারিণী হবার পথে নামিয়ে দেয়৷ আর য়ে কেউ সেই পরিত্যক্তা স্ত্রীকে বিয়ে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ও য়ৌনপাপ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‘তোমরা একথা ও শুনেছ, আমাদের পিতৃপুরুষদের বলা হয়েছিল, ‘তোমরা ঈশ্বরের উদ্দেশ্যে য়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 তা ভেঙ্গো না, তোমাদের কথা মতো সে সবই পূর্ণ কর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আমি তোমাদের বলছি, তোমরা কোন শপথইকরো না৷ স্বর্গের নামে করো না, কারণ তা ঈশ্বরের সিংহাস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ৃথিবীর নামে শপথ করো না, কারণ পৃথিবী ঈশ্বরের পাদপীঠ৷ জেরুশালেমের নামেও শপথ করো না, কারণ তা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ন রাজার নগর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মন কি তোমার মাথার দিব্যিও দিও না, কারণ তোমার মাথার একগাছা চুল সাদা কি কালো করার ক্ষমতা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 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োমাদের কথার ‘হ্যাঁ’ য়েন ‘হ্যাঁ’ আর ‘না’ য়েন ‘না’ হয়, এছাড়া অন্য আর যা কিছু তা মন্দে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আ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‘তোমরা শুনেছ, একথা বলা হয়েছে য়ে, ‘চোখের বদলে চোখ ও দাঁতের বদলে দাঁ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কিন্তু আমি তোমাদের বলছি, দুষ্ট লোকদের প্রতিরোধ করো না, বরং কেউ যদি তোমার ডান গালে চড় মারে,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দিকে অপর গালটিও বাড়িয়ে দ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েউ যদি তোমার পাজামা নেবার জন্য আদালতে মামলা করতে চায়; তবে তাকে তোমার ধূতিটাও ছেড়ে দ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দি কেউ তার বোঝা নিয়ে তোমাকে এক মাইল পথ য়েতে বাধ্য করে, তার সঙ্গে দু মাইল য়ে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েউ যদি তোমার কাছ থেকে কিছু চায়, তাকে তা দিও৷ তোমার কাছ থেকে কেউ ধার চাইলে তাকে তা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‘তোমরা তাদের বলতে শুনেছ, ‘তোমার প্রতিবেশীকে ভালবাসো,শত্রুকে ঘৃণা কর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িন্তু আমি তোমাদের বলছি, তোমাদের শত্রুদের ভালবাসো৷ যাঁরা তোমাদের প্রতি নির্য়াতন করে তা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2026-10-21T04:47:24Z</dcterms:created>
  <dcterms:modified xsi:type="dcterms:W3CDTF">2026-10-21T04:47:24Z</dcterms:modified>
  <dc:title>মথি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