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ர்வோன் காத்சாவை அழிக்குமுன்னே, பெலிஸ்தருக்கு விரோதமாய்த் தீர்க்கதரிசியாகிய எரேமியாவுக்கு உண்டான கர்த்தருடைய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ர்வோன் காத்சாவை அழிக்குமுன்னே, பெலிஸ்தருக்கு விரோதமாய்த் தீர்க்கதரிசியாகிய எரேமியாவுக்கு உண்டான கர்த்தருடைய வசனம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ொல்லுகிறது என்னவென்றால்: இதோ, வடக்கேயிருந்து ஜலம் பொங்கி பிரவாகமாகி தேசத்தின்மேலும், அதிலுள்ள எல்லாவற்றின் மேலும், நகரத்தின்மேலும், அதில் குடியிருக்கிறவர்களின் மேலும் புரண்டு ஓடும்; அப்பொழுது மனுஷர் கூக்குரலிட்டு, தேசத்தின் குடிகளெல்லாரும் அலற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ொல்லுகிறது என்னவென்றால்: இதோ, வடக்கேயிருந்து ஜலம் பொங்கி பிரவாகமாகி தேசத்தின்மேலும், அதிலுள்ள எல்லாவற்றின் மேலும், நகரத்தின்மேலும், அதில் குடியிருக்கிறவர்களின் மேலும் புரண்டு ஓடும்; அப்பொழுது மனுஷர் கூக்குரலிட்டு, தேசத்தின் குடிகளெல்லாரும் அலற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டைய பலத்த குதிரைகளுடைய குளம்புகளின் சத்தத்தையும், அவர்களுடைய இரதங்களின் கடகடப்பையும், அவர்களுடைய உருளைகளின் இரைச்சலையும் கேட்டு, தகப்பன்மார் தங்கள் கை அயர்ந்துபோனதினால் தங்கள் பிள்ளைகளையும் நோக்கிப் பாராதிருப்ப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டைய பலத்த குதிரைகளுடைய குளம்புகளின் சத்தத்தையும், அவர்களுடைய இரதங்களின் கடகடப்பையும், அவர்களுடைய உருளைகளின் இரைச்சலையும் கேட்டு, தகப்பன்மார் தங்கள் கை அயர்ந்துபோனதினால் தங்கள் பிள்ளைகளையும் நோக்கிப் பாராதிரு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ையெல்லாம் பாழாக்கவும், தீருவுக்கும் சீதோனுக்கும் மீதியான சகாயரையெல்லாம் சங்காரம்பண்ணவும் வருகிற நாளிலே இப்படியாகும்; கப்தோர் என்னும் கடற்கரையான தேசத்தாரில் மீதியாகிய பெலிஸ்தரையும் கர்த்தர் பாழாக்க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ையெல்லாம் பாழாக்கவும், தீருவுக்கும் சீதோனுக்கும் மீதியான சகாயரையெல்லாம் சங்காரம்பண்ணவும் வருகிற நாளிலே இப்படியாகும்; கப்தோர் என்னும் கடற்கரையான தேசத்தாரில் மீதியாகிய பெலிஸ்தரையும் கர்த்தர் பாழாக்க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ையெல்லாம் பாழாக்கவும், தீருவுக்கும் சீதோனுக்கும் மீதியான சகாயரையெல்லாம் சங்காரம்பண்ணவும் வருகிற நாளிலே இப்படியாகும்; கப்தோர் என்னும் கடற்கரையான தேசத்தாரில் மீதியாகிய பெலிஸ்தரையும் கர்த்தர் பாழாக்க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த்சா மொட்டையடிக்கப்படும்; அவர்களுடைய பள்ளத்தாக்கிலே மீதியாகிய அஸ்கலோன் சங்காரமாகும்; நீ எந்தமட்டுந்தான் உன்னைக் கீறிக்கொள்ளுவாய்.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த்சா மொட்டையடிக்கப்படும்; அவர்களுடைய பள்ளத்தாக்கிலே மீதியாகிய அஸ்கலோன் சங்காரமாகும்; நீ எந்தமட்டுந்தான் உன்னைக் கீறிக்கொள்ளுவாய்.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 கர்த்தரின் பட்டயமே, எந்த மட்டும் அமராதிருப்பாய்? உன் உறைக்குள் திரும்பிவந்து, ஓய்ந்து அமர்ந்திர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எப்படி அமர்ந்திருக்கும்? அஸ்கலோனுக்கு விரோதமாகவும் கடல்துறை தேசத்துக்கு விரோதமாகவும் கர்த்தர் அதற்குக் கட்டளைகொடுத்து, அவ்விடங்களுக்கென்று அதைக் குறித்தார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எப்படி அமர்ந்திருக்கும்? அஸ்கலோனுக்கு விரோதமாகவும் கடல்துறை தேசத்துக்கு விரோதமாகவும் கர்த்தர் அதற்குக் கட்டளைகொடுத்து, அவ்விடங்களுக்கென்று அதைக் குறித்தார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1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ोन के गज़्जा नगर को जीत लेने से पहिले यिर्मयाह भविष्यद्वक्ता के पास पलिश्तियों के विषय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यह वचन पहुंच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यहोवा यों कहता है कि देखो, उत्तर दिशा से उमण्डने वाली नदी देश को उस सब समेत जो उस में है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वासियों समेत नगर को डुबो लेगी। तब मनुष्य चिल्लाएंगे, वरन देश के सब रहने वाले हाय-हाय क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शत्रुओं के बलवन्त घोड़ों की टाप, रथों के वेग चलने और उनके पहियों के चलने का कोलाहल सुन कर पित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ाथ-पांव ऐसे ढीले पड़ जाएंगे, कि वह मुंह मोड़ कर अपने लड़कों को भी न देख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क्योंकि सब पलिश्तियों के नाश होने का दिन आता है; और सोर और सिदोन के सब बचे हुए सहायक मिट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यहोवा पलिश्तियों को जो कप्तोर नाम समुद्र तीर के बचे हुए रहने वाले हैं, उन को भी नाश करने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गज़्जा के लोग सिर मुड़ाए हैं, अश्कलोन जो पलिश्तियों के नीचान में अकेला रह गया है, वह भी मिटा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या है; तू कब तक अपनी देह चीरता रह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हे यहोवा की तलवार! तू कब तक शान्त न होगी? तू अपनी मियान में घुस जा, शान्त हो, और थमी रह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ू क्योंकर थम सकती है? क्योंकि यहोवा ने तुझ को आज्ञा देकर अश्कलोन और समुद्रतीर के विरुद्ध ठहरा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2026-10-21T07:30:42Z</dcterms:created>
  <dcterms:modified xsi:type="dcterms:W3CDTF">2026-10-21T07:30:42Z</dcterms:modified>
  <dc:title>यिर्मयाह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