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வானங்களில் உள்ளவைகளே, கர்த்தரைத் துதியுங்கள்; உன்னதங்களில் அவரைத் து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தூதர்களே, நீங்கள் யாவரும் அவரைத் துதியுங்கள்; அவருடைய சேனைகளே, நீங்கள் யாவரும் அவரைத் து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 சந்திரரே, அவரைத் துதியுங்கள்; பிரகாசமுள்ள சகல நட்சத்திரங்களே அவரைத் துதி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ாதி வானங்களே, அவரைத் துதியுங்கள்; ஆகாயமண்டலத்தின் மேலுள்ள தண்ணீர்களே, அவரைத் துதிய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கர்த்தரின் நாமத்தைத் துதிக்கக்கடவது; அவர் கட்டளையிட அவைகள் சிருஷ்டி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 நியம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ைகளை என்றைக்குமுள்ள சதாகாலங்களிலும் நிலைக்கும்படி செய்தார்; மாறாத பிரமாணத்தை அவைகளுக்கு நியம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ுள்ளவைகளே, கர்த்தரைத் துதியுங்கள்; மகா மச்சங்களே, சகல ஆழங்கள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னியே, கல்மழையே, உறைந்தமழையே, மூடுபனியே, அவர் சொற்படி செய்யும் பெருங்காற்ற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ைகளே, சகல மேடுகளே, கனிமரங்களே, சகல கேதுருக்களே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ட்டுமிருகங்களே, சகல நாட்டுமிருகங்களே ஊரும் பிராணிகளே, இறகுள்ள பறவை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ின் ராஜாக்களே, சகல ஜனங்களே, பிரபுக்களே, பூமியிலுள்ள சகல நியாயாதிபதிகள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ாலிபரே கன்னிகைகளே, முதிர்வயதுள்ளவர்களே பிள்ளைகளே, கர்த்தரைத் துதிய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ர்த்தரின் நாமத்தைத் துதிக்கக்கடவர்கள்; அவருடைய நாமம் மாத்திரம் உயர்ந்தது; அவருடைய மகிமை பூமிக்கும் வானத்திற்கும் மேல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பரிசுத்தவான்கள் யாவருக்கும், தம்மைச் சேர்ந்த ஜனமாகிய இஸ்ரவேல் புத்திரருக்கும் கொண்டாட்டமாக, தம்முடைய ஜனத்திற்கு ஒரு கொம்பை உயர்த்தின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ను స్తుతించుడి. ఆకాశవాసులారా, యెహోవాను స్తుతించుడి ఉన్నతస్థలముల నివాసులారా,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దూతలారా, మీరందరు ఆయనను స్తుతించుడి ఆయన సైన్యములారా, మీరందరు ఆయనను స్తుతిం 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ూర్యచంద్రులారా, ఆయనను స్తుతించుడి కాంతిగల నక్షత్రములారా, మీరందరు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రమాకాశములారా, ఆకాశముపైనున్న జలములారా,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ఆజ్ఞ ఇయ్యగా అవి పుట్టెను అవి యెహోవా నామమును స్తుతించ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వాటిని నిత్యస్థాయువులుగా స్థిరపరచి యున్నాడు ఆయన వాటికి కట్టడ నియమించెను ఏదియ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తిక్రమింప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భూమిమీదనున్న మకరములారా, అగాధజలములారా, యెహోవాను స్తుత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గ్ని వడగండ్లారా, హిమమా, ఆవిరీ, ఆయన ఆజ్ఞను నెరవేర్చు తుపాన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ర్వతములారా, సమస్తమైన గుట్టలారా, ఫలవృక్షములారా, సమస్తమైన దేవదారు వృక్షము 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ృగములారా, పశువులారా, నేలను ప్రాకు జీవులారా, రెక్కలతో ఎగురు పక్షు 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రాజులారా, సమస్త ప్రజలారా, భూమిమీద నున్న అధిపతులారా, సమస్త న్యాయాధి పతులారా,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¸°వనులు కన్యలు వృద్ధులు బాల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దరును యెహోవా నామమును స్తుతించుదురు గాక ఆయన నామము మహోన్నతమైన నామము ఆయన ప్రభావము భూమ్యాకాశమ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గా 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యన తన ప్రజలకు ఒక శృంగమును హెచ్చించి యున్నాడు. అది ఆయన భక్తులకందరికిని ఆయన చెంతజేరిన జనుల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కును ప్రఖ్యాతికరముగా నున్నది. యెహోవా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2026-10-20T07:33:38Z</dcterms:created>
  <dcterms:modified xsi:type="dcterms:W3CDTF">2026-10-20T07:33:38Z</dcterms:modified>
  <dc:title>కీర్తనలు : 148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