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presProps" Target="presProps.xml"/>
  <Relationship Id="rId90" Type="http://schemas.openxmlformats.org/officeDocument/2006/relationships/viewProps" Target="viewProps.xml"/>
  <Relationship Id="rId9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word that came to Jeremiah concerning all the Jews which dwell in the land of Egypt, which dwell at Migdol, and at Tahpanhes, and at Noph, and in the country of Pathros,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word that came to Jeremiah concerning all the Jews which dwell in the land of Egypt, which dwell at Migdol, and at Tahpanhes, and at Noph, and in the country of Pathros, saying,]]></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us says the LORD of hosts, the God of Israel; All of you have seen all the evil that I have brought upon Jerusalem, and upon all the cities of Judah; and, behold, this day they are a desolation, and no man dwells therei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us says the LORD of hosts, the God of Israel; All of you have seen all the evil that I have brought upon Jerusalem, and upon all the cities of Judah; and, behold, this day they are a desolation, and no man dwells therei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ecause of their wickedness which they have committed to provoke me to anger, in that they went to burn incense, and to serve other gods, whom they knew not, neither they, all of you, nor your father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ecause of their wickedness which they have committed to provoke me to anger, in that they went to burn incense, and to serve other gods, whom they knew not, neither they, all of you, nor your father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ecause of their wickedness which they have committed to provoke me to anger, in that they went to burn incense, and to serve other gods, whom they knew not, neither they, all of you, nor your father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evertheless I sent unto you all my servants the prophets, rising early and sending them, saying, Oh, do not this abominable thing that I hat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evertheless I sent unto you all my servants the prophets, rising early and sending them, saying, Oh, do not this abominable thing that I hat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they hearkened not, nor inclined their ear to turn from their wickedness, to burn no incense unto other god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they hearkened not, nor inclined their ear to turn from their wickedness, to burn no incense unto other god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refore my fury and mine anger was poured forth, and was kindled in the cities of Judah and in the streets of Jerusalem; and they are wasted and desolate, as at this da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refore my fury and mine anger was poured forth, and was kindled in the cities of Judah and in the streets of Jerusalem; and they are wasted and desolate, as at this da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now thus says the LORD, the God of hosts, the God of Israel; Wherefore commit all of you this great evil against your souls, to cut off from you man and woman, child and nursing infant, out of Judah, to leave you none to remai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now thus says the LORD, the God of hosts, the God of Israel; Wherefore commit all of you this great evil against your souls, to cut off from you man and woman, child and nursing infant, out of Judah, to leave you none to remai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now thus says the LORD, the God of hosts, the God of Israel; Wherefore commit all of you this great evil against your souls, to cut off from you man and woman, child and nursing infant, out of Judah, to leave you none to remai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now thus says the LORD, the God of hosts, the God of Israel; Wherefore commit all of you this great evil against your souls, to cut off from you man and woman, child and nursing infant, out of Judah, to leave you none to remai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n that all of you provoke me unto wrath with the works of your hands, burning incense unto other gods in the land of Egypt, where all of you be gone to dwell, that all of you might cut yourselves off, and that all of you might be a curse and a reproach among all the nations of the earth?]]></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n that all of you provoke me unto wrath with the works of your hands, burning incense unto other gods in the land of Egypt, where all of you be gone to dwell, that all of you might cut yourselves off, and that all of you might be a curse and a reproach among all the nations of the earth?]]></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n that all of you provoke me unto wrath with the works of your hands, burning incense unto other gods in the land of Egypt, where all of you be gone to dwell, that all of you might cut yourselves off, and that all of you might be a curse and a reproach among all the nations of the earth?]]></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Have all of you forgotten the wickedness of your fathers, and the wickedness of the kings of Judah, and the wickedness of their wives, and your own wickedness, and the wickedness of your wives, which they have committed in the land of Judah, and in the streets of Jerusalem?]]></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Have all of you forgotten the wickedness of your fathers, and the wickedness of the kings of Judah, and the wickedness of their wives, and your own wickedness, and the wickedness of your wives, which they have committed in the land of Judah, and in the streets of Jerusale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Have all of you forgotten the wickedness of your fathers, and the wickedness of the kings of Judah, and the wickedness of their wives, and your own wickedness, and the wickedness of your wives, which they have committed in the land of Judah, and in the streets of Jerusale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Have all of you forgotten the wickedness of your fathers, and the wickedness of the kings of Judah, and the wickedness of their wives, and your own wickedness, and the wickedness of your wives, which they have committed in the land of Judah, and in the streets of Jerusale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y are not humbled even unto this day, neither have they feared, nor walked in my law, nor in my statutes, that I set before you and before your father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y are not humbled even unto this day, neither have they feared, nor walked in my law, nor in my statutes, that I set before you and before your father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y are not humbled even unto this day, neither have they feared, nor walked in my law, nor in my statutes, that I set before you and before your father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refore thus says the LORD of hosts, the God of Israel; Behold, I will set my face against you for evil, and to cut off all Judah.]]></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refore thus says the LORD of hosts, the God of Israel; Behold, I will set my face against you for evil, and to cut off all Juda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 will take the remnant of Judah, that have set their faces to go into the land of Egypt to sojourn there, and they shall all be consumed, and fall in the land of Egypt; they shall even be consumed by the sword and by the famine: they shall die, from the least even unto the greatest, by the sword and by the famine: and they shall be an execration, and an astonishment, and a curse, and a reproach.]]></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 will take the remnant of Judah, that have set their faces to go into the land of Egypt to sojourn there, and they shall all be consumed, and fall in the land of Egypt; they shall even be consumed by the sword and by the famine: they shall die, from the least even unto the greatest, by the sword and by the famine: and they shall be an execration, and an astonishment, and a curse, and a reproach.]]></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 will take the remnant of Judah, that have set their faces to go into the land of Egypt to sojourn there, and they shall all be consumed, and fall in the land of Egypt; they shall even be consumed by the sword and by the famine: they shall die, from the least even unto the greatest, by the sword and by the famine: and they shall be an execration, and an astonishment, and a curse, and a reproach.]]></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 will take the remnant of Judah, that have set their faces to go into the land of Egypt to sojourn there, and they shall all be consumed, and fall in the land of Egypt; they shall even be consumed by the sword and by the famine: they shall die, from the least even unto the greatest, by the sword and by the famine: and they shall be an execration, and an astonishment, and a curse, and a reproach.]]></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I will punish them that dwell in the land of Egypt, as I have punished Jerusalem, by the sword, by the famine, and by the pestilenc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I will punish them that dwell in the land of Egypt, as I have punished Jerusalem, by the sword, by the famine, and by the pestilenc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that none of the remnant of Judah, which are gone into the land of Egypt to sojourn there, shall escape or remain, that they should return into the land of Judah, to the which they have a desire to return to dwell there: for none shall return but such as shall escap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that none of the remnant of Judah, which are gone into the land of Egypt to sojourn there, shall escape or remain, that they should return into the land of Judah, to the which they have a desire to return to dwell there: for none shall return but such as shall escap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that none of the remnant of Judah, which are gone into the land of Egypt to sojourn there, shall escape or remain, that they should return into the land of Judah, to the which they have a desire to return to dwell there: for none shall return but such as shall escap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that none of the remnant of Judah, which are gone into the land of Egypt to sojourn there, shall escape or remain, that they should return into the land of Judah, to the which they have a desire to return to dwell there: for none shall return but such as shall escap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all the men which knew that their wives had burned incense unto other gods, and all the women that stood by, a great multitude, even all the people that dwelt in the land of Egypt, in Pathros, answered Jeremiah, saying,]]></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all the men which knew that their wives had burned incense unto other gods, and all the women that stood by, a great multitude, even all the people that dwelt in the land of Egypt, in Pathros, answered Jeremiah, saying,]]></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all the men which knew that their wives had burned incense unto other gods, and all the women that stood by, a great multitude, even all the people that dwelt in the land of Egypt, in Pathros, answered Jeremiah, saying,]]></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s for the word that you have spoken unto us in the name of the LORD, we will not hearken unto you.]]></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we will certainly do whatsoever thing goes forth out of our own mouth, to burn incense unto the queen of heaven, and to pour out drink offerings unto her, as we have done, we, and our fathers, our kings, and our princes, in the cities of Judah, and in the streets of Jerusalem: for then had we plenty of victuals, and were well, and saw no evil.]]></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we will certainly do whatsoever thing goes forth out of our own mouth, to burn incense unto the queen of heaven, and to pour out drink offerings unto her, as we have done, we, and our fathers, our kings, and our princes, in the cities of Judah, and in the streets of Jerusalem: for then had we plenty of victuals, and were well, and saw no evil.]]></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we will certainly do whatsoever thing goes forth out of our own mouth, to burn incense unto the queen of heaven, and to pour out drink offerings unto her, as we have done, we, and our fathers, our kings, and our princes, in the cities of Judah, and in the streets of Jerusalem: for then had we plenty of victuals, and were well, and saw no evil.]]></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we will certainly do whatsoever thing goes forth out of our own mouth, to burn incense unto the queen of heaven, and to pour out drink offerings unto her, as we have done, we, and our fathers, our kings, and our princes, in the cities of Judah, and in the streets of Jerusalem: for then had we plenty of victuals, and were well, and saw no evil.]]></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since we left off to burn incense to the queen of heaven, and to pour out drink offerings unto her, we have wanted all things, and have been consumed by the sword and by the famin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since we left off to burn incense to the queen of heaven, and to pour out drink offerings unto her, we have wanted all things, and have been consumed by the sword and by the famin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we burned incense to the queen of heaven, and poured out drink offerings unto her, did we make her cakes to worship her, and pour out drink offerings unto her, without our me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we burned incense to the queen of heaven, and poured out drink offerings unto her, did we make her cakes to worship her, and pour out drink offerings unto her, without our me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we burned incense to the queen of heaven, and poured out drink offerings unto her, did we make her cakes to worship her, and pour out drink offerings unto her, without our me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Jeremiah said unto all the people, to the men, and to the women, and to all the people which had given him that answer, saying,]]></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Jeremiah said unto all the people, to the men, and to the women, and to all the people which had given him that answer, saying,]]></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incense that all of you burned in the cities of Judah, and in the streets of Jerusalem, all of you, and your fathers, your kings, and your princes, and the people of the land, did not the LORD remember them, and came it not into his min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incense that all of you burned in the cities of Judah, and in the streets of Jerusalem, all of you, and your fathers, your kings, and your princes, and the people of the land, did not the LORD remember them, and came it not into his min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incense that all of you burned in the cities of Judah, and in the streets of Jerusalem, all of you, and your fathers, your kings, and your princes, and the people of the land, did not the LORD remember them, and came it not into his min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o that the LORD could no longer bear, because of the evil of your doings, and because of the abominations which all of you have committed; therefore is your land a desolation, and an astonishment, and a curse, without an inhabitant, as at this day.]]></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o that the LORD could no longer bear, because of the evil of your doings, and because of the abominations which all of you have committed; therefore is your land a desolation, and an astonishment, and a curse, without an inhabitant, as at this day.]]></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o that the LORD could no longer bear, because of the evil of your doings, and because of the abominations which all of you have committed; therefore is your land a desolation, and an astonishment, and a curse, without an inhabitant, as at this day.]]></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ecause all of you have burned incense, and because all of you have sinned against the LORD, and have not obeyed the voice of the LORD, nor walked in his law, nor in his statutes, nor in his testimonies; therefore this evil is happened unto you, as at this day.]]></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ecause all of you have burned incense, and because all of you have sinned against the LORD, and have not obeyed the voice of the LORD, nor walked in his law, nor in his statutes, nor in his testimonies; therefore this evil is happened unto you, as at this day.]]></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ecause all of you have burned incense, and because all of you have sinned against the LORD, and have not obeyed the voice of the LORD, nor walked in his law, nor in his statutes, nor in his testimonies; therefore this evil is happened unto you, as at this day.]]></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Moreover Jeremiah said unto all the people, and to all the women, Hear the word of the LORD, all Judah that are in the land of Egypt:]]></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Moreover Jeremiah said unto all the people, and to all the women, Hear the word of the LORD, all Judah that are in the land of Egypt:]]></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us says the LORD of hosts, the God of Israel, saying; All of you and your wives have both spoken with your mouths, and fulfilled with your hand, saying, We will surely perform our vows that we have vowed, to burn incense to the queen of heaven, and to pour out drink offerings unto her: all of you will surely accomplish your vows, and surely perform your vow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us says the LORD of hosts, the God of Israel, saying; All of you and your wives have both spoken with your mouths, and fulfilled with your hand, saying, We will surely perform our vows that we have vowed, to burn incense to the queen of heaven, and to pour out drink offerings unto her: all of you will surely accomplish your vows, and surely perform your vow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us says the LORD of hosts, the God of Israel, saying; All of you and your wives have both spoken with your mouths, and fulfilled with your hand, saying, We will surely perform our vows that we have vowed, to burn incense to the queen of heaven, and to pour out drink offerings unto her: all of you will surely accomplish your vows, and surely perform your vow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us says the LORD of hosts, the God of Israel, saying; All of you and your wives have both spoken with your mouths, and fulfilled with your hand, saying, We will surely perform our vows that we have vowed, to burn incense to the queen of heaven, and to pour out drink offerings unto her: all of you will surely accomplish your vows, and surely perform your vow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us says the LORD of hosts, the God of Israel, saying; All of you and your wives have both spoken with your mouths, and fulfilled with your hand, saying, We will surely perform our vows that we have vowed, to burn incense to the queen of heaven, and to pour out drink offerings unto her: all of you will surely accomplish your vows, and surely perform your vow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refore hear all of you the word of the LORD, all Judah that dwell in the land of Egypt; Behold, I have sworn by my great name, says the LORD, that my name shall no more be named in the mouth of any man of Judah in all the land of Egypt, saying, The Lord GOD live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refore hear all of you the word of the LORD, all Judah that dwell in the land of Egypt; Behold, I have sworn by my great name, says the LORD, that my name shall no more be named in the mouth of any man of Judah in all the land of Egypt, saying, The Lord GOD live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refore hear all of you the word of the LORD, all Judah that dwell in the land of Egypt; Behold, I have sworn by my great name, says the LORD, that my name shall no more be named in the mouth of any man of Judah in all the land of Egypt, saying, The Lord GOD live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refore hear all of you the word of the LORD, all Judah that dwell in the land of Egypt; Behold, I have sworn by my great name, says the LORD, that my name shall no more be named in the mouth of any man of Judah in all the land of Egypt, saying, The Lord GOD live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ehold, I will watch over them for evil, and not for good: and all the men of Judah that are in the land of Egypt shall be consumed by the sword and by the famine, until there be an end of them.]]></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ehold, I will watch over them for evil, and not for good: and all the men of Judah that are in the land of Egypt shall be consumed by the sword and by the famine, until there be an end of them.]]></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Yet a small number that escape the sword shall return out of the land of Egypt into the land of Judah, and all the remnant of Judah, that are gone into the land of Egypt to sojourn there, shall know whose words shall stand, mine, or their'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Yet a small number that escape the sword shall return out of the land of Egypt into the land of Judah, and all the remnant of Judah, that are gone into the land of Egypt to sojourn there, shall know whose words shall stand, mine, or their'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Yet a small number that escape the sword shall return out of the land of Egypt into the land of Judah, and all the remnant of Judah, that are gone into the land of Egypt to sojourn there, shall know whose words shall stand, mine, or their'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is shall be a sign unto you, says the LORD, that I will punish you in this place, that all of you may know that my words shall surely stand against you for evil:]]></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is shall be a sign unto you, says the LORD, that I will punish you in this place, that all of you may know that my words shall surely stand against you for evil:]]></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us says the LORD; Behold, I will give Pharaohhophra king of Egypt into the hand of his enemies, and into the hand of them that seek his life; as I gave Zedekiah king of Judah into the hand of Nebuchadrezzar king of Babylon, his enemy, and that sought his life.]]></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us says the LORD; Behold, I will give Pharaohhophra king of Egypt into the hand of his enemies, and into the hand of them that seek his life; as I gave Zedekiah king of Judah into the hand of Nebuchadrezzar king of Babylon, his enemy, and that sought his life.]]></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us says the LORD; Behold, I will give Pharaohhophra king of Egypt into the hand of his enemies, and into the hand of them that seek his life; as I gave Zedekiah king of Judah into the hand of Nebuchadrezzar king of Babylon, his enemy, and that sought his life.]]></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us says the LORD; Behold, I will give Pharaohhophra king of Egypt into the hand of his enemies, and into the hand of them that seek his life; as I gave Zedekiah king of Judah into the hand of Nebuchadrezzar king of Babylon, his enemy, and that sought his lif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008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4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எகிப்துதேசத்தில் குடியேறி, மிக்தோலிலும், தக்பானேசிலும், நோப்பிலும், பத்ரோஸ் சீமையிலும் வாச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 யூதரையுங்குறித்து, எரேமியாவுக்கு உண்டான வச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ஸ்ரவேலின் தேவனாகிய சேனைகளின் கர்த்தர் சொல்லுகிறது என்னவென்றால்: நான் எருசலேமின்மேலும், யூ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ல பட்டணங்களின் மேலும், வரப்பண்ணின தீங்கையெல்லாம் நீங்கள் 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தோ, அவர்களும் நீங்களும் உங்கள் பிதாக்களும் அறியாத தேவர்களுக்கு தூபங்காட்டவும், ஆராதனை செய்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 எனக்குக் கோபமூட்டும்படிக்குச் செய்த அவர்களுடைய பொல்லாப்பினிமித்தம், அவைகள் இந்நா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ய்க்கிடக்கிறது, அவைகளில் குடியி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ன் வெறுக்கிற இந்த அருவருப்பான காரியத்தைச் செய்யாதிருங்களென்று, தீர்க்கதரிசிகளாகிய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ழியக்காரரைக்கொண்டு உங்களுக்கு ஏற்கனவே சொல்லியனுப்பிக்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னாலும் அவர்கள் அந்நிய தேவர்களுக்கு தூபங்காட்டாதபடிக்கு, என் சொல்லைக் கேளாமலும், பொல்லா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த் திரும்புவதற்குச் செவியைச் சாய்க்காமலும்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கையால், என் உக்கிரமும் என் கோபமும் மூண்டு, யூதாவின் பட்டணங்களிலும் எருசலேமின் வீதி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றியெரிந்தது; அவைகள் இந்நாளில் இருக்கிறபடி வனாந்தரமும் பாழுமாய்ப் 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ப்போதும் இஸ்ரவேலின் தேவனும் சேனைகளின் தேவனுமாகிய கர்த்தர் சொல்லுகிறது என்னவென்றால்,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வில் ஒருவரையும் உங்களுக்கு மீதியாக வைக்காமல், உங்களில் புருஷனையும் ஸ்திரீயையும் பிள்ளை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குடிக்கிற குழந்தையையும் வேரற்றுப்போகப்பண்ணும்படிக்கு, உங்கள் கைகளின் கிரியைகளாலே எ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மூட்டுகிற பெரிய பொல்லாப்பை உங்கள் ஆத்துமாக்களுக்கு விரோதமாகச்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உங்களை வேரற்றுப்போகப்பண்ணுவதற்காகவும், நீங்கள் பூமியின் சகல ஜாதிகளுக்குள்ளும் சாப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ந்தையுமாயிருப்பதற்காகவும், நீங்கள் தங்கியிருக்கவந்த எகிப்துதேசத்திலே அந்நிய தே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ங்காட்டு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யூதாதேசத்திலும் எருசலேமின் வீதிகளிலும் உங்கள் பிதாக்கள் செய்த பொல்லாப்புகளையும், யூ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க்கள் செய்த பொல்லாப்புகளையும், யூதாவின் ராஜாக்கள் செய்த பொல்லாப்புகளையும், அவர்கள் ஸ்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 பொல்லாப்புகளையும், நீங்கள் செய்த பொல்லாப்புகளையும் உங்கள் ஸ்திரீகள் செய்த பொல்லாப்பு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ந்து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ர்கள் இந்நாள்மட்டும் மனம் நொறுங்குண்டதுமில்லை, அவர்கள் பயப்படுகிறதுமில்லை; நான்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வும் உங்கள் பிதாக்கள் முன்பாகவும் வைத்த என் வேதத்தின்படியும் என் கட்டளைகளின்ப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க்கிற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ஆகையால், இஸ்ரவேலின் தேவனாகிய சேனைகளின் கர்த்தர் சொல்லுகிறது என்னவென்றால், இதோ, நான் உங்களு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ண்டாகவும், யூதாவனைத்தையும் சங்கரிக்கத்தக்கதாகவும், என் முகத்தை உங்களுக்கு விரோதமாகத் திரு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எகிப்து தேசத்திலே தங்கும்படிக்கு வரத் தங்கள் முகங்களைத் திருப்பின மீதியான யூ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கொள்ளுவேன்; அவர்கள் அனைவரும் எகிப்துதேசத்திலே நிர்மூலமாவார்கள்; அவர்கள் சிறியவன்மு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வன்வரைக்கும், பட்டயத்துக்கு இரையாகி, பஞ்சத்தாலும் நிர்மூலமாவார்கள்; அவர்கள் பட்டய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ஞ்சத்தாலும் செத்து, சாபமும் பாழும் பழிப்பும் நிந்தையுமா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ன் எருசலேமை தண்டித்தபடி எகிப்துதேசத்தில் குடியிருக்கிறவர்களையும் பட்டயத்தாலும் பஞ்ச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ளைநோயாலும் தண்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எகிப்துதேசத்திலே தங்கவும், மறுபடியும் தங்கள் ஆத்துமா வாஞ்சித்திருக்கிற யூதா 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றுவதற்கு அங்கே திரும்பிப்போகவும் வேண்டுமென்று இங்கே வந்த மீதியான யூத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யாயிருக்கிறவர்களும் தப்புகிறவர்களுமில்லை; தப்பிப்போகிறவர்களாகிய மற்றவர்களேயொழிய அவர்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ரும் அங்கே திரும்புவதில்லையென்றார்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தங்கள் ஸ்திரீகள் அந்நியதேவர்களுக்குத் தூபங்காட்டினதாக அறிந்திருந்த எல்லாப் புருஷ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 கூட்டமாய் நின்றிருந்த எல்லா ஸ்திரீகளும், எகிப்துதேசத்தில் பத்ரோசிலே குடியிருந்த சகல ஜன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மியாவுக்குப் பிரதியுத்தர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 கர்த்தருடைய நாமத்தில் எங்களுக்குச் சொன்ன வார்த்தையின்படியே நாங்கள் உனக்குச் செவிகொடா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எங்கள் வாயிலிருந்து புறப்பட்ட எல்லா வார்த்தையின்படியேயும் நாங்கள் செய்து, வானராக்கி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ங்காட்டி, அவளுக்குப் பானபலிகளை வார்ப்போம்; நாங்களும், எங்கள் பிதாக்களும், எங்கள் ராஜாக்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 பிரபுக்களும், யூதா பட்டணங்களிலும் எருசலேமின் வீதிகளிலும் செய்ததுபோலவே செய்வோம்;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அப்பத்தினால் திருப்தியாகி, ஒரு பொல்லாப்பையும் காணாமல் வாழ்ந்திரு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ங்கள் வானராக்கினிக்கு தூபங்காட்டாமலும், அவளுக்குப் பானபலிகளை வார்க்காமலும் போனதுமுதற்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ம் எங்களுக்குக் குறைவுபட்டது; பட்டயத்தாலும் பஞ்சத்தாலும் அழிந்துபோ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மேலும் நாங்கள் வானராக்கினிக்கு தூபங்காட்டி, அவளுக்குப் பானபலிகளை வார்த்தபோது, நாங்கள்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ஷரின் அனுமதியில்லாமல் அவளுக்குப் பணியாரங்களைச் சுட்டு, பானபலிகளை வார்த்து, அவளை நமஸ்கரி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எரேமியா, தனக்கு இப்படிப்பட்ட மறுமொழி கொடுத்த சகல ஜனங்களாகிய ஸ்திரீ புருஷர்களையும் ம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ரையும்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யூதாவின் பட்டணங்களிலும், எருசலேமின் வீதிகளிலும், நீங்களும் உங்கள் பிதாக்களும்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க்களும், உங்கள் பிரபுக்களும், தேசத்தின் ஜனங்களும் காட்டின தூபங்களை அல்லவோ கர்த்தர் நினை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முடைய மனதிலே வைத்துக்கொண்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உங்கள் கிரியைகளின் பொல்லாப்பையும், நீங்கள் செய்த அருவருப்புகளையும், கர்த்தர் அப்பு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த்திருக்கக் கூடாதபடியினால் அல்லவோ, உங்கள் தேசம் இந்நாளில் இருக்கிறபடி குடியற்ற அந்தரவெ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ம் சாபமுமா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நீங்கள் தூபங்காட்டி, கர்த்தருக்கு விரோதமாகப் பாவஞ்செய்து, கர்த்தருடைய சத்தத்து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கொடாமலும், அவருடைய வேதத்துக்கும், அவருடைய கட்டளைகளுக்கும், அவருடைய சாட்சிகளுக்கும் இண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வாமலும் போனபடியினாலே இந்நாளில் இருக்கிறபடி இந்தத் தீங்கு உங்களுக்கு நேரிட்ட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ன்னும் எரேமியா சகல ஜனங்களையும், சகல ஸ்திரீகளையும் நோக்கி: எகிப்துதேசத்தில் இருக்கிற யூத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எல்லாரும் கர்த்தருடைய வார்த்தையைக் கே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ஸ்ரவேலின் தேவனாகிய சேனைகளின் கர்த்தர் சொல்லுகிறது என்னவென்றால், வானராக்கினிக்கு தூபங்காட்ட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க்குப் பானபலிகளை வார்க்கவும், நாங்கள் நேர்ந்துகொண்ட பொருத்தனைகளை எவ்வித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வோமென்று, நீங்களும் உங்கள் ஸ்திரீகளும், உங்கள் வாயினாலே சொல்லி, உங்கள் கைகளி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வேற்றினீர்கள்; நீங்கள் உங்கள் பொருத்தனைகளை ஸ்திரப்படுத்தினது மெய்யே, அவைகளைச் செலுத்தின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ஆகையால், எகிப்துதேசத்தில் குடியிருக்கிற யூதா ஜனங்களாகிய நீங்கள் எல்லாரும்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யைக் கேளுங்கள்; இதோ கர்த்தராகிய ஆண்டவருடைய ஜீவனாணை என்று, எகிப்து தேசமெங்கும் ஒரு 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ன் வாயினாலும் இனி என் நாமம் வழங்கபடுவதில்லையென்று நான் என் மகத்தான நாமத்தை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யிடுகிறேன்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தோ, நான் அவர்கள்மேல் நன்மைக்கல்ல தீமைக்கே ஜாக்கிரதையாயிருப்பேன்; எகிப்து தேசத்திலிருக்கிற 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ர் எல்லாரும் ஒழிந்து தீருமளவும் பட்டயத்தாலும் பஞ்சத்தாலும் சங்காரமா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ஆனாலும் பட்டயத்துக்குத் தப்புகிறவர்கள் எகிப்துதேசத்திலிருந்து யூதாதேசத்துக்குக் கொஞ்சம் பேரா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வார்கள்; அப்படியே எகிப்துதேசத்திலே தங்கியிருக்க வந்த யூதாவில் மீதியான அனைவரும் அக்கால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டைய வார்த்தையோ, என் வார்த்தையோ, யாருடைய வார்த்தை மெய்ப்படும் என்று அ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நான் இவ்விடத்தில் உங்களை தண்டிப்பேன் என்று உங்களுக்கு விரோதமாய்ச் சொன்ன என் வார்த்தை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ய்ப்படுமென்று நீங்கள் அறிவதற்கு உங்களுக்கு இதுவே அடையாளம்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இதோ, நான் யூதாவின் ராஜாவாகிய சிதேக்கியாவை, அவனுடைய சத்துருவும் அவன் பிராணனை வாங்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னவனுமாகிய நேபுகாத்நேச்சார் என்னும் பாபிலோன் ராஜாவின் கையில் ஒப்புக்கொடுத்துபோல, நான் பா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ரா என்னும் எகிப்தின் ராஜாவையும், அவனுடைய சத்துருக்களின் கையிலும், அவன் பிராண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ங்கத்தேடுகிறவர்களின் கையிலும் ஒப்புக்கொடுப்பேன் என்று கர்த்தர் சொல்லு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4]]></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2026-11-02T10:03:30Z</dcterms:created>
  <dcterms:modified xsi:type="dcterms:W3CDTF">2026-11-02T10:03:30Z</dcterms:modified>
  <dc:title>எரேமியா : 44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