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எதுவரைக்கும் கொடியைக்கண்டு, எக்காளத்தின் சத்தத்தைக் கேட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்வதங்களைப் பார்த்தேன், அவைகள் அதிர்ந்தன; எல்லாக் குன்றுகளும் அசைந்த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ான் பார்க்கும்போது, மனுஷனில்லை; ஆகாசத்துப் பறவைகளெல்லாம் பறந்துபோயி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దే యెహోవా వాక్కుఇశ్రాయేలూ, నీవు తిరిగి రానుద్దేశించినయెడల నా యొద్దకే రావలెను, నీవు ఇటు అ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ట మాని నీ హేయక్రియలను నా సన్నిధినుండి తొల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త్యమునుబట్టియు న్యాయమును బట్టియు నీతినిబట్టియు యెహోవా జీవముతోడని ప్రమా ణముచేసినయెడల జ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యందు తమకు ఆశీర్వా దము కలుగుననుకొందురు, ఆయనయందే అతిశయపడ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ూదావారికిని యెరూషలేము నివాసులకును యెహోవా ఈలాగు సెలవిచ్చుచున్నాడుముళ్లపొద లలో విత్తనములు చల్లక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ీడుపొలమును దున్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విధేయులై యుండుట మానుకొని మీ దుష్టక్రియలను బట్టి యెవడును ఆర్పివేయలేనంతగా నా ఉగ్రత అగ్న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చకుండునట్లు యూదావారలారా, యెరూషలేము నివాసులారా, యెహోవాకు లోబడి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ూదాలో సమాచారము ప్రకటించుడి, యెరూషలే ములో చాటించుడి, దేశములో బూర ఊదుడి, గట్టిగా హెచ్చరిక చేయ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ట్లనగాప్రాకారముగల పట్టణ ములలోనికి పోవునట్లుగా పోగై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ీయోను చూచునట్లు ధ్వజము ఎత్తుడి; పారిపోయి తప్పించుకొను టకు ఆలస్యము చేయకుడని చెప్పుడి; యెహోవా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ఉత్తరదిక్కునుండి కీడును రప్పించుచున్నాను, గొప్ప నాశనమును రప్పించుచ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ొదలలో నుండి సింహము బయలుదేరియున్నది; జనముల వినాశ కుడు బయలుదేరియున్నాడు, నీ దేశమును నాశనము 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ప్రయాణమై తన నివాసమును విడిచి యున్నాడు, నీ పట్టణములు పాడై నిర్జనముగా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ందుకై గోనెపట్ట కట్టుకొనుడి; రోదనము చేయుడి, కేకలు వేయుడి, యెహోవా కోపాగ్ని మనమీదికి రా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ిపోలే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దే యెహోవా వాక్కు. ఆ దినమున రాజును అధిపతులును ఉన్మత్తులగుదురు యాజకులు విభ్రాంతి నొంద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ు విస్మయ మ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నేనిట్లంటినికటకటా, యెహోవా ప్రభువా, ఖడ్గము హత్యచేయుచుండగా నీవుమీకు క్షేమము కలుగ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నిశ్చయముగా ఈ ప్రజలను యెరూషలేమును బహుగా మోసపుచ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కాలమున ఈ జనులకును యెరూషలేమునకును ఈలాగు చెప్పబడును అరణ్యమందు చెట్లులేని మెట్టలమీదనుండి వడగా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జనుల కుమార్తెతట్టు విసరుచున్నది; అది తూర్పార పట్టుటకైనను శుద్ధి చేయుటకైనను తగినది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కంటె మిక్కుటమైన గాలి నామీద కొట్టుచున్నది. ఇప్పుడు వారిమీదికి రావలసిన తీర్పులు సెలవిత్తు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మేఘములు కమ్మునట్లు ఆయన వచ్చుచున్నాడు, ఆయన రథములు సుడిగాలివలె నున్నవి, ఆయన గుఱ్ఱములు గద్దల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గముగలవి, అయ్యో, మనము దోపుడు సొమ్మయ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రూష లేమా, నీవు రక్షింపబడునట్లు నీ హృదయములోనుండి చెడుతనము కడిగివేసికొనుము, ఎన్నాళ్లవరక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టాభి ప్రాయములు నీకు కలిగియుండ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​దాను ప్రదేశమున నొకడు ప్రకటన చేయుచున్నాడు, కీడు వచ్చుచున్నదని ఎఫ్రాయిము కొండలయంద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టించుచున్న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ుట్టడి వేయువారు దూరదేశమునుండి వచ్చి యూదా పట్టణములను పట్టుకొందుమని బిగ్గరగా అరచుచున్నా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ుగూర్చి ప్రకటనచేయుడి, జనములకు తెలియజ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మె నామీద తిరుగుబాటు చేసెను గనుక వారు చేనికాపరులవలె దానిచుట్టు ముట్టడివేతు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ప్రవర్తనయు నీ క్రియ లును వీటిని నీమీదికి రప్పించెను. నీ చెడుతనమే దీనికి కారణము,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దుగానున్నది గదా, నీ హృదయము నంటుచున్నది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కడుపు, నా కడుపు, నా అంతరంగములో నా కెంతో వేదనగానున్నది; నా గుండె నరములు, నా గుండ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ుకొనుచున్నది, తాళలేను; నా ప్రాణమా, బాకానాదము వినబడుచున్నది గదా, యుద్ధఘోష నీకు వినబడ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కీడు వెంట కీడు వచ్చుచున్నది, దేశమంతయు దోచుకొనబడుచున్నది, నా గుడారములును హఠాత్తుగాను నిమిష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డేరా తెరలును దోచు కొనబడ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నేను ఎన్నాళ్లు ధ్వజమును చూచు చుండవలెను బూరధ్వని నేనెన్నాళ్లు వినుచుండ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ా జనులు అవివేకులు వారు నన్నెరుగరు, వారు మూఢు లైన పిల్లలు వారికి తెలివిలేదు, కీడుచేయుటక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 గాని మేలు చేయుటకు వారికి బుద్ది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భూమిని చూడగా అది నిరాకారముగాను శూన్యముగాను ఉండెను; ఆకాశముతట్టు చూడగా అచ్చట వెలుగు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పర్వతములను చూడగా అవి కంపించుచున్నవి కొండలన్నియు కదుల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చూడగా నరుడొకడును లేకపోయెను, ఆకాశపక్షు లన్నియు ఎగిరిపోయ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నేను చూచుచుండగా ఫలవంతమైన భూమి యెడారి ఆయెను, అందులోని పట్టణములన్నియు యెహోవా కోపాగ్నికి నిలువల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యెదుట నుండకుండ పడగొట్ట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యెహోవా ఈలాగు సెలవిచ్చుచున్నాడుఈదేశమంతయు పాడగును గాని నిశ్శేషముగా దాని నాశనము చే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దానినిబట్టి భూమి దుఃఖించుచున్నది, పైన ఆకాశము కారు కమ్మి యున్నది, అయితే నేన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చినప్పుడు మాట ఇచ్చితిని, నేను పశ్చాత్తాప పడుటలేదు రద్దుచేయు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రౌతులును విలు కాండ్రును చేయు ధ్వని విని పట్టణస్థులందరు పారిపోవు చున్నారు, తుప్ప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ుచున్నారు, మెట్టలకు ఎక్కుచున్నారు, ప్రతి పట్టణము నిర్జనమాయెను వాటిలొ నివాసులెవరును లే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ోచుకొన బడినదానా, నీవేమి చేయుదువు? రక్త వర్ణవస్త్రములు కట్టుకొని సువర్ణ భూషణ ములు ధ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టుకచేత నీ కన్నులు పెద్దవిగా చేసి కొనుచున్నావే; నిన్ను నీవు అలంకరించుకొనుట వ్యర్థమే; నీ విటకాండ్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తృణీకరించుదురు, వారే నీ ప్రాణము తీయ జ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ప్రసవవేదనపడు స్త్రీ కేకలువేయునట్లు, తొలికానుపు కనుచు వేదనపడు స్త్రీ కేకలువేయ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యోనుకుమార్తె అయ్యో, నాకు శ్రమ, నరహంతకులపాలై నేను మూర్చిల్లుచున్నాను అని యెగరోజుచు చేతులార్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యుట నాకు విన 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2026-10-20T04:36:19Z</dcterms:created>
  <dcterms:modified xsi:type="dcterms:W3CDTF">2026-10-20T04:36:19Z</dcterms:modified>
  <dc:title>యిర్మీయా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