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மாதம் பதினாலாம் தேதி சாயங்காலம் தொடங்கி மாதத்தின் இருபத்தோராம் தேதி சாயங்காலம் வரைக்கும் புளிப்பில்லா அப்பம் புசிக்கக்கட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ளிப்பிடப்பட்ட யாதொன்றையும் நீங்கள் புசிக்கவேண்டாம்; உங்கள் வாசஸ்தலங்களிலெல்லாம் புளிப்பில்லா அப்பம் புசிக்கக்கடவீர்கள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ை உங்களுக்கும் உங்கள் பிள்ளைகளுக்கும் நித்திய நியமமாகக் கைக்கொள்ளக்கட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ுக்குத் தாம் சொன்னபடி கொடுக்கப்போகிற தேசத்திலே நீங்கள் போய்ச் சேரும்போது, இந்த ஆராதனையைக் கைக்கொள்ளக்கட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உங்கள் பிள்ளைகள்: இந்த ஆராதனையின் கருத்து என்ன என்று உங்களைக் கேட்ட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புத்திரர் போய் அப்படியே செய்தார்கள்.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கிப்து தேசத்தில் மோசேயையும் ஆரோனையும் நோக்கி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மாதம் உங்களுக்குப் பிரதான மாதம்; இது உங்களுக்கு வருஷத்தின் முதலாம் மாதமாய் இருப்பத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சொன்னபடியே உங்கள் ஆடுமாடுகளையும் ஓட்டிக்கொண்டுபோங்கள்; என்னையும் ஆசீர்வதியுங்க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சொல்லியிருந்தபடி இஸ்ரவேல் ஜனங்கள் எகிப்தியரிடத்தில் வெள்ளியுடைமைகளையும் பொன்னுடைமைகளையும் வஸ்திரங்களையும் கே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டுக்குட்டி பழுதற்றதும் ஆணும் ஒரு வயதுள்ளதுமாய் இருக்க வேண்டும்; செம்மறியாடுகளிலாவது வெள்ளாடுகளிலாவது அதைத் தெரிந்துகொள்ளலா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டுக்குட்டி பழுதற்றதும் ஆணும் ஒரு வயதுள்ளதுமாய் இருக்க வேண்டும்; செம்மறியாடுகளிலாவது வெள்ளாடுகளிலாவது அதைத் தெரிந்துகொள்ளலா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ு ராத்திரியிலே அதின் மாம்சத்தை நெருப்பினால் சுட்டு, புளிப்பில்லா அப்பத்தோடும் கசப்பான கீரையோடும் அதைப் புசிக்கக்கட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்சையாயும் தண்ணீரில் அவிக்கப்பட்டதாயும் அல்ல; அதின் தலையையும் அதின் தொடைகளையும் அதற்குள்ள யாவையும் ஏகமாய் நெருப்பினால் சுட்டதாய் அதைப் புசிப்பீர்கள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ஒன்றையும் விடியற்காலம் மட்டும் மீதியாக வைக்காமல், விடியற்காலம்மட்டும் அதிலே மீதியாய் இருக்கிறதை அக்கினியால் சுட்டெரிப்பீர்கள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ோடேகூடப் பல ஜாதியான ஜனங்கள் அநேகர் போனதும் அன்றி, மிகுதியான ஆடுமாடுகள் முதலான மிருகஜீவன்களும் போயிற்ற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ஸ்ரவேல் புத்திரர் எகிப்திலே குடியிருந்த காலம் நானூற்றுமுப்பது வருஷ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ூற்றுமுப்பது வருஷம் முடிந்த அன்றைத்தினமே கர்த்தருடைய சேனைகள் எல்லாம் எகிப்து தேசத்திலிருந்து புறப்பட்ட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ேலும், கர்த்தர் மோசேயையும் ஆரோனையும் நோக்கி: பஸ்காவின் நியமமாவது, அந்நிய புத்திரன் ஒருவனும் அதைப் புசிக்கவேண்டா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ணத்தினால் கொள்ளப்பட்ட அடிமையானவன் எவனும், நீ அவனுக்கு விருத்தசேதனம்பண்ணினபின், அவன் அதைப் புசிக்கலா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னும் கூலியாளும் அதிலே புசிக்கவேண்டா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ஸ்ரவேல் சபையார் எல்லாரும் அதை ஆசரிக்கக்கடவ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ுதேசிக்கும் உங்களிடத்தில் தங்கும் பரதேசிக்கும் ஒரே பிரமாணம் இருக்கக்கடவது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ப்படியே இஸ்ரவேல் புத்திரர் எல்லாரும் செய்தார்கள்;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ன்றைத்தினமே கர்த்தர் இஸ்ரவேல் புத்திரரை அணியணியாய் எகிப்து தேசத்திலிருந்து புறப்பட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उस रात को मैं मिस्र देश के बीच में से हो कर जाऊंगा, और मिस्र देश के क्या मनुष्य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ु, सब के पहिलौठों को मारूंगा; और मिस्र के सारे देवताओं को भी मैं दण्ड दूंगा; मैं तो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िन घरों में तुम रहोगे उन पर वह लोहू तुम्हारे निमित्त चिन्ह ठहरेगा; अर्थात मैं उस लोह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कर तुम को छोड़ जाऊंगा, और जब मैं मिस्र देश के लोगों को मारूंगा, तब वह विपत्ति तुम पर न पड़ेग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नाश न 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वह दिन तुम को स्मरण दिलाने वाला ठहरेगा, और तुम उसको यहोवा के लिये पर्ब्ब करके मानना; वह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ी पीढिय़ों में सदा की विधि जानकर पर्ब्ब मान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ात दिन तक अखमीरी रोटी खाया करना, उन में से पहिले ही दिन अपने अपने घर में से खमीर उठा डालना,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पहिले दिन से ले कर सातवें दिन तक कोई खमीरी वस्तु खाए, वह प्राणी इस्राएलियों में से नाश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पहिले दिन एक पवित्र सभा, और सातवें दिन भी एक पवित्र सभा करना; उन दोनों दिनों मे कोई काम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जाए; केवल जिस प्राणी का जो खाना हो उसके काम करने की आज्ञ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लिये तुम बिना खमीर की रोटी का पर्ब्ब मानना, क्योंकि उसी दिन मानो मैं ने तुम को दल दल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देश से निकाला है; इस कारण वह दिन तुम्हारी पीढिय़ों में सदा की विधि जान कर मान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हिले महीने के चौदहवें दिन की सांझ से ले कर इक्कीसवें दिन की सांझ तक तुम अखमीरी रोटी खाया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ात दिन तक तुम्हारे घरों में कुछ भी खमीर न रहे, वरन जो कोई किसी खमीरी वस्तु को खाए, चाहे वह देश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चाहे परदेशी, वह प्राणी इस्राएलियों की मण्डली से नाश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ोई खमीरी वस्तु न खाना; अपने सब घरों में बिना खमीर की रोटी खाया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मूसा ने इस्राएल के सब पुरनियों को बुलाकर कहा, तुम अपने अपने कुल के अनुसार एक एक मेम्ना अलग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ो, और फसह का पशु बलि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उसका लोहू जो तसले में होगा उस में जूफा का एक गुच्छा डुबाकर उसी तसले में के लोहू से द्वा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ौखट के सिरे और दोनों अलंगों पर कुछ लगाना; और भोर तक तुम में से कोई घर से बाहर न निक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्योंकि यहोवा देश के बीच हो कर मिस्रियों को मारता जाएगा; इसलिये जहां जहां वह चौखट के सि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अलंगों पर उस लोहू को देखेगा, वहां वहां वह उस द्वार को छोड़ जाएगा, और नाश करने वाले को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ों में मारने के लिये न जाने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तुम इस विधि को अपने और अपने वंश के लिये सदा की विधि जानकर माना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तुम उस देश में जिसे यहोवा अपने कहने के अनुसार तुम को देगा प्रवेश करो, तब वह काम किया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जब तुम्हारे लड़केबाले तुम से पूछें, कि इस काम से तुम्हारा क्या मतलब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तुम उन को यह उत्तर देना, कि यहोवा ने जो मिस्रियों के मारने के समय मिस्र में रहने वाले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के घरों को छोड़कर हमारे घरों को बचाया, इसी कारण उसके फसह का यह बलिदान किया जाता है।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ने सिर झुका कर दण्डवत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इस्राएलियों ने जा कर, जो आज्ञा यहोवा ने मूसा और हारून को दी थी, उसी के अनुसार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ऐसा हुआ कि आधी रात को यहोवा ने मिस्र देश में सिंहासन पर विराजने वाले फिरौन से ले कर गड़हे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 हुए बन्धुए तक सब के पहिलौठों को, वरन पशुओं तक के सब पहिलौठों को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फिरौन रात ही को उठ बैठा, और उसके सब कर्मचारी, वरन सारे मिस्री उठे; और मिस्र में बड़ा हाहा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चा, क्योंकि एक भी ऐसा घर न था जिसमें कोई मरा न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फिरौन ने रात ही रात में मूसा और हारून को बुलवाकर कहा, तुम इस्राएलियों समेत मेरी प्रजा 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िकल जाओ; और अपने कहने के अनुसार जा कर यहोवा की उपासना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िस्र देश में मूसा और हारून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यह महीना तुम लोगों के लिये आरम्भ का ठहरे; अर्थात वर्ष का पहिला महीना यही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अपने कहने के अनुसार अपनी भेड़-बकरियोंऔर गाय-बैलों को साथ ले जाओ; और मुझे आशीर्वाद दे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्राएल की सारी मण्डली से इस प्रकार कहो, कि इसी महीने के दसवें दिन को तुम अपने अपने पितर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ों के अनुसार, घराने पीछे एक एक मेम्ना ले रख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मिस्री जो कहते थे, कि हम तो सब मर मिटे हैं, उन्होंने इस्राएली लोगों पर दबाव डालकर कहा, कि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झटपट निकल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दि किसी के घराने में एक मेम्ने के खाने के लिये मनुष्य कम हों, तो वह अपने सब से निकट रह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ोसी के साथ प्राणियों की गिनती के अनुसार एक मेम्ना ले रखे; और तुम हर एक के खाने के अनुसार मेम्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हिसाब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उन्होंने अपने गून्धे गुन्धाए आटे को बिना खमीर दिए ही कठौतियों समेत कपड़ों में बान्ध क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कन्धे पर डाल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इस्राएलियों ने मूसा के कहने के अनुसार मिस्रियों से सोने चांदी के गहने और वस्त्र मांग ल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ुम्हारा मेम्ना निर्दौष और पहिले वर्ष का नर हो, और उसे चाहे भेड़ों में से लेना चाहे बकरिय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इस महीने के चौदहवें दिन तक उसे रख छोड़ना, और उस दिन गोधूलि के समय इस्राएल की सारी मण्डल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 उसे बलि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वे उसके लोहू में से कुछ ले कर जिन घरों में मेम्ने को खाएंगे उनके द्वार के दोनों अलंगोंऔर चौख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िरे पर लग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वे उसके मांस को उसी रात आग में भूंजकर अखमीरी रोटी और कड़वे सागपात के साथ ख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को सिर, पैर, और अतडिय़ों समेत आग में भूंजकर खाना, कच्चा वा जल में कुछ भी पकाकर न ख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स में से कुछ बिहान तक न रहने देना, और यदि कुछ बिहान तक रह भी जाए, तो उसे आग में जल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यहोवा ने मिस्रियों को अपनी प्रजा के लोगों पर ऐसा दयालु किया, कि उन्होंने जो जो मांगा वह सब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दिया। इस प्रकार इस्राएलियों ने मिस्रियों को लूट ल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तब इस्राएली रामसेस से कूच करके सुक्कोत को चले, और बालबच्चों को छोड़ वे कोई छ: लाख पुरूष प्या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के खाने की यह विधि है; कि कमर बान्धे, पांव में जूती पहिने, और हाथ में लाठी लिए हुए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ुर्ती से खाना; वह तो यहोवा का पर्ब्ब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उनके साथ मिली जुली हुई एक भीड़ गई, और भेड़-बकरी, गाय-बैल, बहुत से पशु भी साथ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जो गून्धा आटा वे मिस्र से साथ ले गए उसकी उन्होंने बिना खमीर दिए रोटियां बनाईं; क्यों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से ऐसे बरबस निकाले गए, कि उन्हें अवसर भी न मिला की मार्ग में खाने के लिये कुछ पका सकें, इ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वह गून्धा हुआ आटा बिना खमीर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मिस्र में बसे हुए इस्राएलियों को चार सौ तीस वर्ष बीत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उन चार सौ तीस वर्षों के बीतने पर, ठीक उसी दिन, यहोवा की सारी सेना मिस्र देश से निकल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यहोवा इस्राएलियों को मिस्र देश से निकाल लाया, इस कारण वह रात उसके निमित्त मानने के अति योग्य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यहोवा की वही रात है जिसका पीढ़ी पीढ़ी में मानना इस्राएलियों के लिये अति अवश्य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फिर यहोवा ने मूसा और हारून से कहा, पर्ब्ब की विधि यह है; कि कोई परदेशी उस में से न ख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पर जो किसी का मोल लिया हुआ दास हो, और तुम लोगों ने उसका खतना किया हो, वह तो उस में से खा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पर परदेशी और मजदूर उस में से न ख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उसका खाना एक ही घर में हो; अर्थात तुम उसके मांस में से कुछ घर से बाहर न ले जाना; और बलिपशु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हड्डी न तोड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पर्ब्ब को मानना इस्राएल की सारी मण्डली का कर्तव्य कर्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और यदि कोई परदेशी तुम लोगों के संग रहकर यहोवा के लिये पर्ब्ब को मानना चाहे, तो वह अपने यहा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पुरूषों का खतना कराए, तब वह समीप आकर उसको माने; और वह देशी मनुष्य के तुल्य ठहरेगा। पर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तनारहित पुरूष उस में से न खाने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उसकी व्यवस्था देशी और तुम्हारे बीच में रहने वाले परदेशी दोनों के लिये एक ह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यह आज्ञा जो यहोवा ने मूसा और हारून को दी उसके अनुसार सारे इस्राएलियों ने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और ठीक उसी दिन यहोवा इस्राएलियों को मिस्र देश से दल दल करके निकाल ले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2026-10-21T06:23:12Z</dcterms:created>
  <dcterms:modified xsi:type="dcterms:W3CDTF">2026-10-21T06:23:12Z</dcterms:modified>
  <dc:title>निर्गमन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