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ஜனங்கள் தேவனுடைய வீட்டிற்குப் போய், அங்கே தேவசந்நிதியில் சாயங்காலமட்டும் இருந்து, சத்தமிட்டு, மிகவும் அழு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ஜனங்கள் தேவனுடைய வீட்டிற்குப் போய், அங்கே தேவசந்நிதியில் சாயங்காலமட்டும் இருந்து, சத்தமிட்டு, மிகவும் அழு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கர்த்தாவே, இன்று இஸ்ரவேலில் ஒரு கோத்திரம் குறைந்துபோகத்தக்கதாக இஸ்ரவேலில் இந்தக் காரியம் நேரிட்டது என்ன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ுநாளிலே, ஜனங்கள் காலமே எழுந்திருந்து, அங்கே ஒரு பலிபீடத்தைக் கட்டி, சர்வாங்க தகனபலிகளையும் சமாதான பலிகளையும் செலுத்த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ுநாளிலே, ஜனங்கள் காலமே எழுந்திருந்து, அங்கே ஒரு பலிபீடத்தைக் கட்டி, சர்வாங்க தகனபலிகளையும் சமாதான பலிகளையும் செலுத்த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இலக்கம்பார்க்கப்பட்ட போது, கீலேயாத்திலிருக்கிற யாபேசின் குடிகளில் அங்கே ஒருவரும் இருந்த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கோத்திரங்களிலே கர்த்தர் ஒரு பிளப்பை உண்டாக்கினார் என்று ஜனங்கள் பென்யமீனருக்காக மனஸ்தாபப்ப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கோத்திரங்களிலே கர்த்தர் ஒரு பிளப்பை உண்டாக்கினார் என்று ஜனங்கள் பென்யமீனருக்காக மனஸ்தாபப்ப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ல் ஒரு கோத்திரம் நிர்மூலமாகாதபடிக்கு, தப்பினவர்களுடைய சுதந்தரம் பென்யமீனுக்கு இருக்கவேண்டுமே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ல் ஒரு கோத்திரம் நிர்மூலமாகாதபடிக்கு, தப்பினவர்களுடைய சுதந்தரம் பென்யமீனுக்கு இருக்கவேண்டுமே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ென்யமீன் புத்திரரை நோக்கி: நீங்கள் போய், திராட்சத்தோட்டங்களிலே பதிவிருந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ென்யமீன் புத்திரரை நோக்கி: நீங்கள் போய், திராட்சத்தோட்டங்களிலே பதிவிரு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ும் அக்காலத்திலே அவ்விடம் விட்டு அவரவர் தங்கள் கோத்திரத்துக்கும் தங்கள் குடும்பத்துக்கும் போய், அவரவர் தங்கள் சுதந்தரத்தில் சேர்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ும் அக்காலத்திலே அவ்விடம் விட்டு அவரவர் தங்கள் கோத்திரத்துக்கும் தங்கள் குடும்பத்துக்கும் போய், அவரவர் தங்கள் சுதந்தரத்தில் சேர்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ாட்களிலே இஸ்ரவேலில் ராஜா இல்லை; அவனவன் தன்தன் பார்வைக்குச் சரிப்போனபடி செய்து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িস্পায ইস্রায়েলীয়রা প্রতিজ্ঞা করল: “বিন্যামীন পরিবারগোষ্ঠীর ঘরে আমরা কেউ আমাদের মেয়েদের বিবা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ীয়রা বৈথেল শহরে গেল| সেখানে সন্ধ্যা পর্য়ন্ত তারা ঈশ্বরের কাছে বসে রইল| আকুল হয়ে কেঁ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ঁদে তারা বলল, “হে প্রভু, ইস্রায়েলবাসীদের তুমিই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হলে এমন বিপদ হল কেন? কেন ইস্রায়েলীয়দের একটা পরিবারগোষ্ঠীকে পাওয়া যাচ্ছে ন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রদিন ভোরে ইস্রায়েলীয়রা একটা বেদী তৈরী করল| সেই বেদীতে তারা ঈশ্বরের কাছে হোমবলি ও মঙ্গল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ইস্রায়েলীয় লোকরা বলল, “ইস্রায়েলীয়দের মধ্যে এমন কোন পরিবার কি আছে যারা প্রভু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এই প্রার্থনায আসে নি?” এরকম জিজ্ঞাসার কারণ হচ্ছে তারা বেশ সাংঘাতিক ধরণের একটা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 তাদের প্রতিজ্ঞা ছিল অন্যান্য পরিবারগোষ্ঠীর সঙ্গে যদি কেউ মিস্পা শহরে য়োগ না দেয তব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স্রায়েলীয়রা তাদের আত্মীয বিন্যামীনদের জন্য দুঃখ বোধ করল| তারা বলল, “আজ ইস্রায়েল থেক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 পৃথক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রা প্রভুর কাছে একটি শপথ করেছি, কোন বিন্যামীন পুরুষের সঙ্গে আমরা আমাদের মেয়েদের বিবাহ 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করে আমরা নিশ্চিত জানব যে বিন্যামীনদের বিয়ে হচ্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ীয়রা জানতে চাইল, “ইস্রায়েলীয়দের কোন পরিবারগোষ্ঠী এখানে এই মিস্পায আসে নি? আমরা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ামনে সমবেত হয়েছি| নিশ্চয়ই একটা পরিবার এখানে আসে নি|” তারা দেখল, যাবেশ-গিলিয়দ থেকে কেউ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স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স্রায়েলীয়রা গুনে দেখল কে কে এসেছে আর কে কে আসে নি| দেখল যাবেশ গিলিয়দ থেকে কেউই সেখানে আস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যাবেশ গিলিয়দে 12,000 সৈন্য পাঠাল| সৈন্যদের তারা বলে দিল, “যাবেশ গিলিয়দে গিয়ে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টি লোককে তরবারি দিয়ে হত্যা করবে| মেয়েদের আর বাচ্চাদের তোমরা ছেড়ে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 কাজ তোমাদের করতেই হবে| যাবেশ গিলিয়দের প্রত্যেককে তোমরা হত্যা করবে, তাছাড়া যে সব মেয়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ো না কারো সাথে য়ৌন সম্পর্ক আছে তাদেরও হত্যা করবে| তবে যে সব মেয়ের কোন পুরুষের সঙ্গে এমন সম্পর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নি তাদের হত্যা করবে না|” সৈন্যরা তাই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ঐ 12,000 সৈন্য যাবেশ গিলিয়দে 400 জন এমন মেয়ের দেখা পেল যারা কোন পুরুষের সঙ্গে এরকম সম্পর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ে নি| সৈন্যরা তাদের শীলোর শিবিরে নিয়ে এলো| শীলো কনানদের দেশে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ইস্রায়েলীয়রা বিন্যামীন লোকদের কাছে খবর পাঠাল| তারা বিন্যামীনের লোকদের সঙ্গে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তে চাইল| বিন্যামীনের লোকরা ছিল রিম্মোণ শিল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িন্যামীনরা তাই শুনে ইস্রায়েলে ফিলে এল| ইস্রায়েলীয়রা তাদের কাছে যাবেশ গিলিয়দের সেই সব ম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 যাদের তারা মারে নি| কিন্তু বিন্যামীনদের সংখ্যার তুলনায় মেয়েদের সংখ্যা বেশ কম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ীয়রা বিন্যামীনদের জন্য দুঃখ করল| তাদের দুঃখের কারণ ঈশ্বর বিন্যামীনদের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পরিবারগোষ্ঠী থেকে আলাদা 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স্রায়েলীয়দের প্রবীণরা বলল, “বিন্যামীন পরিবারগোষ্ঠীর মেয়েদের সব হত্যা করা হয়েছে| সুতরাং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বিন্যামীন সন্তান বেঁচে আছে তাদের জন্য কিভাবে পত্নীর ব্যবস্থা করা য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েসব বিন্যামীন সন্তান এখনও বেঁচে রযেছে তাদের বংশ রক্ষা করার জন্য সন্তানসন্ততির অবশ্য প্রযো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া করতেই হবে, নইলে ইস্রায়েলীয়দের একটা পরিবারগোষ্ঠী তো একেবারে লোপ পে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আমাদের মেয়েদের সঙ্গে তো বিন্যামীন সন্তানদের বিয়ে হতে পারে না| আমরা এই নিয়ে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| আমরা প্রতিশ্রুতি নিয়েছি যে, ‘বিন্যামীনদের ঘরে যে মেয়ে দেবে সে শাপগ্রস্ত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আমরা একটা পরিকল্পনা করেছি| শীলো শহরে প্রভুর জন্য এই সময় একটা উত্সব হয়| প্রতি বছরই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ব পালিত হয়| (শীলো হচ্ছে বৈথেলের উত্তরে, আর বৈথেল থেকে শিখিমের দিকে যে রাস্তা চলে গেছ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িকে| তাছাড়া লবোনা শহরের দক্ষিণেও শীলো শহরটা পড়ব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বীণরা তাদের পরিকল্পনাটি বিন্যামীন সন্তানদের বলল| তারা বলল, “যাও, দ্রাক্ষাক্ষেতে গিয়ে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উত্সবের সময় শীলোর যুবতীরা কখন নাচতে আসবে সেদিকে খেযাল করবে| তারপর যখনই তারা আসবে তখন দ্রা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ের লুকানো জায়গা থেকে তোমরা বেরিয়ে আসবে| প্রত্যেকেই একটি করে যুবতী ধরে নেবে| তারপর ওদে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যামীনদের দেশে গিয়ে বিয়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বং যদি মেয়েদের পিতা কিংবা ভাইরা আমাদের কাছে নালিশ জানায়, তখন আমরা বলব, ‘বিন্যামীনদ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দয হও| তারা ঐ মেয়েদের বিয়ে করুক| তারা তোমাদের মেয়েদের নিয়েছে, তোমাদের সঙ্গে যুদ্ধ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েয়েদের গ্রহণ করেছে| সুতরাং ঈশ্বরের কাছে তোমরা যে প্রতিশ্রুতি করেছিলে তা ভঙ্গ করো নি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েছিলে যে ঐ মেয়েদের সঙ্গে ছেলেদের বিয়ে দেবে না| বিন্যামীনদের তোমরা মেয়ে দাও নি| বর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ই তোমাদের কাছ থেকে মেয়েদের নিয়ে গেছে| সুতরাং তোমরা প্রতিশ্রুতি ভঙ্গ কর ন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ভাবেই বিন্যামীন পরিবারগোষ্ঠীরা কাজ করল| যুবতীরা যখন নাচছিল, প্রত্যেক পুরুষ তাদের একজ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িল| তাদের তুলে নিয়ে তারা বিয়ে করল| নিজেদের দেশে তারা ফিরে গেল| বিন্যামীনরা আবার সেই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 গড়ল এবং সেই শহরগুলিতে বসবাস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ইস্রায়েলীয়রা ঘরে ফিরে গেল| তারা প্রত্যেকে নিজের নিজের দেশে ও পরিবারগোষ্ঠীর কাছ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ই সময় ইস্রায়েলীয়দের কোন রাজ্য ছিল না| তাই যে যা ঠিক মনে করত তাই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2026-10-21T06:36:24Z</dcterms:created>
  <dcterms:modified xsi:type="dcterms:W3CDTF">2026-10-21T06:36:24Z</dcterms:modified>
  <dc:title>বিচারকর্ত্তৃগণ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