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ுச் செய்யவேண்டிய தர்மசகாயத்தைக்குறித்து, நான் அதிகமாக உங்களுக்கு எழுதவேண்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, ஏழைகளுக்குக் கொடுத்தான், அவனுடைய நீதி என்றென்றைக்கும் நிற்கும் என்று எழுதியிருக்கிறபடிய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எங்களால் ஸ்தோத்திரமுண்டாவதற்கு ஏதுவாயிருக்கும் மிகுந்த உதாரகுணத்திலே நீங்கள் எவ்விதத்திலும் சம்பூரணமுள்ளவர்களா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எங்களால் ஸ்தோத்திரமுண்டாவதற்கு ஏதுவாயிருக்கும் மிகுந்த உதாரகுணத்திலே நீங்கள் எவ்விதத்திலும் சம்பூரணமுள்ளவர்களா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ுக்காக வேண்டுதல்செய்து, தேவன் உங்களுக்கு அளித்த மிகவும் விசேஷித்த கிருபையினிமித்தம் உங்கள்மேல் வாஞ்சையா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ுக்காக வேண்டுதல்செய்து, தேவன் உங்களுக்கு அளித்த மிகவும் விசேஷித்த கிருபையினிமித்தம் உங்கள்மேல் வாஞ்சையாயி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ருளிய சொல்லிமுடியாத ஈவுக்காக அவருக்கு ஸ்தோத்தி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ರಿಶುದ್ಧರಿಗೆ ಪರಿಚರ್ಯ ಮಾಡುವದನ್ನು ಕುರಿತು ನಿಮಗೆ ಬರೆಯುವದಕ್ಕೆ ನನಗೆ ಅವಶ್ಯ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್ಮ ಮನಸ್ಸು ಸಿದ್ದವಾಗಿದೆ ಎಂಬದು ನನಗೆ ಗೊತ್ತುಂಟು; ಒಂದು ವರುಷದ ಹಿಂದೆ ಅಕಾಯದವರು ಸಹಾಯಮಾಡುವದಕ್ಕೆ ಸಿದ್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ರೆಂದು ಮಕೆದೋನ್ಯದವರ ಮುಂದೆ ನಿಮ್ಮನ್ನು ಹೊಗಳುತ್ತಾ ಇದ್ದೇನೆ; ನಿಮ್ಮ ಆಸಕ್ತಿಯು ಬಹು ಜನರನ್ನು ಪ್ರೇರೇಪ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ೂ ನಾವು ನಿಮ್ಮನ್ನು ಹೊಗಳಿದ್ದು ವ್ಯರ್ಥವಾಗದೆ ನಾನು ಹೇಳಿದ ಪ್ರಕಾರವೇ ನೀವು ಸಿದ್ಧವಾಗಿರಬೇಕೆಂದು ಆ ಸಹೋದರ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ಿದ್ಧವಾಗಿರದಿದ್ದರೆ ಒಂದು ವೇಳೆ ಮಕೆದೋನ್ಯದವರಲ್ಲಿ ಯಾರಾದರೂ ನನ್ನ ಸಂಗಡ ಬಂದು ನೀವು ಸಿದ್ಧವಾಗಲಿಲ್ಲವೆಂಬ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ುವಾಗ ನಮಗೆ ಇಂಥ ಭರವಸವಿದ್ದದ್ದಕ್ಕೆ ನಾವು ನಾಚಿಕೆಪಡಬೇಕಾದೀ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ೀಗಿರಲಾಗಿ ನೀವು ಕೊಡುತ್ತೇವೆಂದು ಮೊದಲು ಹೇಳಿದ ಔದಾರ್ಯ ದ್ರವ್ಯವನ್ನು ಸಿದ್ಧಪಡಿಸಬೇಕೆಂದು ಈ ಸಹೋದರರು ಮುಂ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ಬಳಿಗೆ ಬಂದು ಅವರನ್ನು ಪ್ರೋತ್ಸಾಹಿಸುವದು ಅವಶ್ಯವೆಂದು ನನಗೆ ತೋಚಿತು, ಹೀಗೆ ಅದು ಸಂಕೋಚದಿಂದ ಬಾ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ಔದಾರ್ಯವಾಗಿಯೇ ಸಿದ್ಧ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--ಸ್ವಲ್ಪವಾಗಿ ಬಿತ್ತುವವನು (ಪೈರನ್ನು) ಸ್ವಲ್ಪವಾಗಿ ಕೊಯ್ಯುವನು; ಹೆಚ್ಚಾಗಿ ಬಿತ್ತುವವನು ಹೆಚ್ಚಾ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ಯ್ಯುವನು ಎಂದು ನಾನು ಹೇಳ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್ರತಿಯೊಬ್ಬನು ತನ್ನ ಹೃದಯದಲ್ಲಿ ನಿರ್ಣಯಿಸಿ ಕೊಂಡ ಪ್ರಕಾರ ಕೊಡಲಿ; ದುಃಖದಿಂದಾಗಲಿ ಬಲಾತ್ಕಾರದಿಂದಾಗಲಿ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ಾರದು; ಯಾಕಂದರೆ ಸಂತೋಷವಾಗಿ ಕೊಡುವವನನ್ನು ದೇವರು ಪ್ರೀತಿ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ರು ಸಕಲ ವಿಧವಾದ ಕೃಪೆಯನ್ನು ನಿಮಗೆ ಧಾರಾಳವಾಗಿ ಅನುಗ್ರಹಿಸುವದಕ್ಕೆ ಶಕ್ತನಾದ್ದರಿಂದ ನೀವು ಯಾವಾ ಗಲೂ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ಗಳಲ್ಲಿ ಪರಿಪೂರ್ಣತೆ ಯುಳ್ಳವರಾಗಿ ಸಕಲಸತ್ಕಾರ್ಯಗಳನ್ನು ಹೇರಳವಾಗಿ ಮಾಡುವವರಾಗಿರ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ಬರೆದಿರುವ ಪ್ರಕಾರ--ಆತನು ಬಡವರಿಗೆ ಧಾರಾಳವಾಗಿ ಹಂಚಿಕೊಟ್ಟನು; ಆತನ ನೀತಿಯು ಸದಾಕಾಲವೂ ಇರುವದ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ಿತ್ತುವವನಿಗೆ ಬೀಜವನ್ನೂ ತಿನ್ನುವವನಿಗೆ ಆಹಾರ ವನ್ನೂ ಕೊಡುವಾತನು ನಿಮಗೂ ಬಿತ್ತುವದಕ್ಕೆ ಬೀಜವನ್ನು ಕೊ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ಿ ನಿಮ್ಮ ನೀತಿಯಿಂದಾದ ಕಾರ್ಯಗಳ ಫಲಗಳನ್ನು ವೃದ್ಧಿಪಡಿಸುವನ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ೆ ನೀವು ಎಲ್ಲಾ ವಿಷಯಗಳಲ್ಲಿ ಐಶ್ವರ್ಯವಂತರಾಗಿದ್ದು ಉದಾರವಾಗಿ ಕೊಡಲು ಶಕ್ತರಾಗುವಿರಿ; ಅದು ನಮ್ಮ ಮೂಲಕ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ತಜ್ಞತಾಸ್ತುತಿಯನ್ನುಂಟು 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ೇಗಂದರೆ ಈ ನಿಮ್ಮ ಸೇವೆಯ ಪರಿಚರ್ಯವು ಪರಿಶುದ್ಧರ ಕೊರತೆಗಳನ್ನು ನೀಗು ವದು ಮಾತ್ರವಲ್ಲದೆ ಅನೇಕರಿಂದ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ತಜ್ಞತಾಸ್ತುತಿಯನ್ನು ಹುಟ್ಟ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 ಸಹಾಯ ದಿಂದ ತೋರಿಬಂದ ನಿಮ್ಮ ಯೋಗ್ಯ ಭಾವವನ್ನು ಅವರು ನೋಡುವಾಗ ನೀವು ಕ್ರಿಸ್ತನ ಸುವಾರ್ತೆಗೆ ವಿಧೇಯರಾದದ್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ಗೂ ಎಲ್ಲರಿಗೂ ನೀವು ಉದಾರವಾಗಿ ಸಹಾಯ ಮಾಡಿದ್ದರಿಂದಲೂ ದೇವರನ್ನು ಕೊಂಡ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ನಿಮ್ಮಲ್ಲಿ ರುವ ದೇವರ ಅಪಾರವಾದ ಕೃಪೆಯ ನಿಮಿತ್ತ ಅವರು ಪ್ರಾರ್ಥನೆ ಮಾಡುವವರಾಗಿ ನಿಮಗೋಸ್ಕರ ಹಂಬ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ವರ್ಣಿಸಲಶಕ್ಯವಾದ ದೇವರದಾನಕ್ಕಾಗಿ ಆತನಿಗೆ 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2026-10-21T06:13:13Z</dcterms:created>
  <dcterms:modified xsi:type="dcterms:W3CDTF">2026-10-21T06:13:13Z</dcterms:modified>
  <dc:title>2 ಕೊರಿಂಥದವರಿಗೆ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