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ian soldiers all, hear our 
Leader's call ; 
Who will rally at the King's cormmand ? 
Firmly, steadily, on to victory, 
See, advancing,  Our Endeavour B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ward ! soldiers all ; hear our Leader's call ! 
Onward ! onward, with the Sword and Shield ! 
Signals flashing bright, in the shining light, 
Cheer us onward to the battlefiel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ar the trump of war sounding near and far, 
Haste to conquer in Jehovah's name ; 
To the promised land, with His mighty hand, 
He will lead us with a loud acclai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, our foes to brave ! on, the world to save ! 
Armed with courage as the moments fly ; 
Shouts of triumph rise, rank to rank replies, 
As with joy we wave our banners high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our labour's done, and the victbry won, 
Then with Jesus we shall meet above ;
Oh, how sweet 'twill be, there His face to see, 
In the mansions of eternal lov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2026-07-31T14:50:02Z</dcterms:created>
  <dcterms:modified xsi:type="dcterms:W3CDTF">2026-07-31T14:50:02Z</dcterms:modified>
  <dc:title>Hymn : 1100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