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have learnt a heavenly secret, 
Yet I know not how or where ; 
But I know 'tis sweet and precious, 
Ever true, and glad, and fair ; 
And that God in heaven reveals it 
To all whose ears can hear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nd I know that ere I learnt it 
Oft my way was lone and hard ; 
And anon in life's glad music 
There was always that which jarred. 
And a hidden, dreary discord 
That all its sweetness marre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ut my harp of life was lifted 
By the Lord, who knew the range 
Of its many strings who made it, 
And He struck a keynote strange : 
At the touch of Christ my Master 
I heard the music chang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en no more it failed and faltered. 
And no longer sobbed and strove ; 
But it seemed to soar and mingle 
With the song of heaven above ; 
For the pierced hand of Jesus 
Had struck the keynote----Lov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All thy heart's long-prisoned music 
Let the Master's hand set free----
Let Him whisper now His secret, 
As He whispered once to me : 
Child, My love's the golden keynote
Of all My will for the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2026-07-09T08:55:09Z</dcterms:created>
  <dcterms:modified xsi:type="dcterms:W3CDTF">2026-07-09T08:55:09Z</dcterms:modified>
  <dc:title>Hymn : 645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