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ப்பா உம்மைத் தேடி வ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ு எல்லமே விட்டு விட்டு வ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ெல்லாமே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ெல்லாம்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ொந்தம் பந்தம் யாவ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ம் என்று சொன்னவ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ானே நின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றிந்த நாள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அண்டி கிட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என்றாலே உமதன்பு ஒன்று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மாறா அன்பு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ே உயிரே இ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ின்றி நான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ன்றி யாரை ந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தேடி போ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னதின் வேதன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ரிந்து கொள்வார்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நொறுங்கி கலங்கும் நே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ாட்டவும்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நீர் மட்ட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ில் இல்லையென்ற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ோ மண்ணாகிப் போய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இயேசுவே எ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ிசனை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றிந்த என் மனம் புரி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ஜீவன் நீரே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2026-10-21T02:23:27Z</dcterms:created>
  <dcterms:modified xsi:type="dcterms:W3CDTF">2026-10-21T02:23:27Z</dcterms:modified>
  <dc:title>துதிப் பாடல்கள் : 409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