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கர்த்தர் என்னை நோக்கி: அந்நிய தேவர்களை மதித்து, திராட்சரசமுள்ள பாத்திரங்களை விரும்புகிறவர்களான இஸ்ரவேல் புத்திரர்பேரில் கர்த்தர் வைத்திருக்கிற அன்புக்கு ஒப்பாக நீ இன்னும் போய், தன் நேசரால் நேசிக்கப்பட்டவளும், விபசாரியுமான ஒரு ஸ்திரீயை சேர்த்துக்கொள் என்று சொன்ன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கர்த்தர் என்னை நோக்கி: அந்நிய தேவர்களை மதித்து, திராட்சரசமுள்ள பாத்திரங்களை விரும்புகிறவர்களான இஸ்ரவேல் புத்திரர்பேரில் கர்த்தர் வைத்திருக்கிற அன்புக்கு ஒப்பாக நீ இன்னும் போய், தன் நேசரால் நேசிக்கப்பட்டவளும், விபசாரியுமான ஒரு ஸ்திரீயை சேர்த்துக்கொள் என்று சொன்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கர்த்தர் என்னை நோக்கி: அந்நிய தேவர்களை மதித்து, திராட்சரசமுள்ள பாத்திரங்களை விரும்புகிறவர்களான இஸ்ரவேல் புத்திரர்பேரில் கர்த்தர் வைத்திருக்கிற அன்புக்கு ஒப்பாக நீ இன்னும் போய், தன் நேசரால் நேசிக்கப்பட்டவளும், விபசாரியுமான ஒரு ஸ்திரீயை சேர்த்துக்கொள் என்று சொன்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ான் அவளை எனக்குப் பதினைந்து வெள்ளிக்காசுக்கும், ஒன்றரைக்கலம் வாற்கோதுமைக்கும் கொண்ட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ை நோக்கி: நீ வேசித்தனம்பண்ணாமலும், ஒருவனையும் சேராமலும், அநேகநாள் எனக்காகக் காத்திரு; உனக்காக நானும் காத்திருப்பேன் என்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ை நோக்கி: நீ வேசித்தனம்பண்ணாமலும், ஒருவனையும் சேராமலும், அநேகநாள் எனக்காகக் காத்திரு; உனக்காக நானும் காத்திருப்பேன் என்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் புத்திரர் அநேகநாள் ராஜா இல்லாமலும், அதிபதி இல்லாமலும், பலி இல்லாமலும், சிலை இல்லாமலும், ஏபோத் வஸ்திரம் இல்லாமலும், தேராபீம் இல்லாமலும் இருப்ப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் புத்திரர் அநேகநாள் ராஜா இல்லாமலும், அதிபதி இல்லாமலும், பலி இல்லாமலும், சிலை இல்லாமலும், ஏபோத் வஸ்திரம் இல்லாமலும், தேராபீம் இல்லாமலும் இருப்ப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இஸ்ரவேல் புத்திரர் திரும்பி, தங்கள் தேவனாகிய கர்த்தரையும், தங்கள் ராஜாவாகிய தாவீதையும் தேடி, கடைசிநாட்களில் கர்த்தரையும், அவருடைய தயவையும் நாடி அஞ்சிக்கையாய் வர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இஸ்ரவேல் புத்திரர் திரும்பி, தங்கள் தேவனாகிய கர்த்தரையும், தங்கள் ராஜாவாகிய தாவீதையும் தேடி, கடைசிநாட்களில் கர்த்தரையும், அவருடைய தயவையும் நாடி அஞ்சிக்கையாய் வர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প্রভু আবার আমাকে বললেন, “গোমরের অনেক প্রেমিক আছে কিন্তু তোমাকে অবশ্যই তাকে ভালোবেসে য়ে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 কেন? কারণ সেটা প্রভুর মতোই কাজ| প্রভু ইস্রায়েল জাতিকে ভালবেসেই যাচ্ছেন কিন্তু তারা অ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তাদের পূজা করেই চলেছে| তারা কিশমিশের পিঠে খেতে ভালবাস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জন্য আমি গোমরকে 6 আউন্স রূপো এবং 9 বুশেল বার্লি দিয়ে কিনে ন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পর আমি তাকে বললাম, “তোমাকে অবশ্যই অনেক দিনের জন্য আমার সঙ্গে থাকতে হবে| পতিতার মতো আচরণ কোর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তুমি অন্য মানুষদের সঙ্গেও থাকতে পারবে না এবং আমি তোমার সাক্ষী হ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কই ভাবে, ইস্রায়েলবাসীরা রাজা অথবা নেতাদের ছাড়াই বহুদিন কাটাবে| তাদের উত্সর্গ অথবা স্মরণ স্তম্ভ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বে না| তারা যাজকদের বিশেষ পোশাক এফোদ অথবা গৃহদেবতা ছাড়া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রপর ইস্রায়েলবাসীরা ফিরে আসবে| তারপর তারা তাদের প্রভু, তাদের ঈশ্বর এবং দাযূদ, তাদের রাজার খোঁজ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| শেষের দিনগুলিতে, তারা প্রভুকে এবং তাঁর ধার্মিকতাকে সম্মান দেবার জন্য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2026-10-20T04:37:45Z</dcterms:created>
  <dcterms:modified xsi:type="dcterms:W3CDTF">2026-10-20T04:37:45Z</dcterms:modified>
  <dc:title>হোশেয়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