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த்துநரம்பு வீணையினாலும் தம்புருவினாலும், தியானத்தோடு வாசிக்கும் சுரமண்டலத்தி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 சத்தமி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 சத்தமிட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ியைகள் எவ்வளவு மகத்துவமானவைகள்! உமது யோசனைகள் மகா ஆழமான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குணமுள்ள மனுஷன் அதை அறியான், மூடன் அதை உணர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 என்றென்றைக்கும் அழிந்துபோவதற்கே ஏதுவ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என்றென்றைக்கும் உன்னதமானவராயிரு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 சிதறுண்டு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 பனையைப் போல் செழித்து, லீபனோனிலுள்ள கேதுருவைப்போல் வளர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ே நாட்டப்பட்டவர்கள் எங்கள் தேவனுடைய பிராகாரங்களில் செழித்தி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த்தமரென்றும், என் கன்மலையாகிய அவரிடத்தில் அநீதியில்லையென்றும், விளங்கப்பண்ணும்பட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ట మంచిది మహోన్నతు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నీ నామమును కీర్తించుట మంచిది. ఉదయమున నీ కృపను ప్రతి రాత్రి నీ విశ్వాస్య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ది తంతుల స్వరమండలముతోను గంభీర ధ్వనిగల సితారాతోను ప్రచురించుట మంచ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ందుకనగా యెహోవా, నీ కార్యముచేత నీవు నన్ను సంతోషపరచుచున్నావు నీ చేతిపనులబట్ట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సహ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, నీ కార్యములు ఎంత దొడ్డవి! నీ ఆలోచనలు అతిగంభీరమ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శుప్రాయులు వాటిని గ్రహింపరు అవివేకులు వివేచ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ిత్యనాశనము నొందుటకే గదా భక్తిహీనులు గడ్డివలె చిగుర్చుదురు. చెడుపనులు చేయువారందరు పుష్ప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ీవే నిత్యము మహోన్నతుడవుగా నుం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శత్రువులు యెహోవా, నీ శత్రువులు నశించెదరు చెడుపనులు చేయువారందరు చెదర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ురుపోతు కొమ్మువలె నీవు నా కొమ్ము పైకెత్తితివి క్రొత్త తైలముతో నేను అంటబ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కొరకు పొంచినవారి గతి నాకన్నులు ఆశతీర చూచెను నాకువిరోధముగా లేచినదుష్టులకు సంభవించినద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వులకు వినబ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తిమంతులు ఖర్జూరవృక్షమువలె మొవ్వువేయు దురు లెబానోనుమీది దేవదారు వృక్షమువలె వారు ఎదుగ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మందిరములో నాటబడినవారై వారు మన దేవుని ఆవరణములలో వర్ధిల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కు ఆశ్రయ దుర్గమైన యెహోవా యథార్థవంతు డనియు ఆయనయందు ఏ చెడుతనమును లేదనియు ప్రసిద్ధి చ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ముసలితనమందు ఇంక చిగురు పెట్టుచుందురు సారము కలిగి పచ్చ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2026-10-20T07:32:59Z</dcterms:created>
  <dcterms:modified xsi:type="dcterms:W3CDTF">2026-10-20T07:32:59Z</dcterms:modified>
  <dc:title>కీర్తనలు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