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்திரைபோட்டவர்கள் யாரென்றால்: அகலியாவின் குமாரனாகிய திர்ஷாதா என்னும் நெகேமியா, சிதேகியா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ாயா, அசரியா, எரேமியா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ஸ்கூர் அமரியா, மல்கிஜா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்தூஸ், செபனியா, மல்லூக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ீம், மெரெமோத், ஒபதிய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ியேல், கிநேதோன், பாருக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சுல்லாம், அபியா, மீயாமின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சியா, பில்காய், செமாயா என்னும் ஆசாரியர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கோதரராகிய செபனியா, ஒதியா, கேலிதா, பெலாயா, ஆனான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கா, ரேகோப், அசபியா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்கூர், செரெபியா, செபனியா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தியா, பானி, பெனினு என்பவர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த்தின் தலைவராகிய பாரோஷ், பாகாத்மோவாப், ஏலாம், சத்தூ, பான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ன்னி, அஸ்காத், பெபாய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ோனியா, பிக்வாய், ஆதின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ேர், இஸ்கியா, அசூர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தியா, ஆசூ, பெத்சா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ீப், ஆனதோத், நெபாய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க்பியாஸ், மெசுல்லாம், ஏசீர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ஷெசாபெயேல், சாதோக், யதுவ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த்தியா, ஆனான், ஆனாயா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செயா, அனனியா, அசூப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ோகேஸ், பிலகா, சோபேக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ேகூம், அஷபனா, மாசெயா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ியா, கானான், ஆனான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ல்லூக், ஆரிம், பானா என்பவர்கள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ುದ್ರೆ ಹಾಕಿದವರು ಯಾರಂದರೆ--ಹಕಲ್ಯನ ಮಗನಾ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ಧಿಪತಿಯಾದ ನೆಹೆವಿಾಯನು, ಚಿದ್ಕೀಯನು, ಸೆರಾ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ಜ ರ್ಯನು, ಯೆರೆವಿಾಯನು, ಪಷ್ಹೂರನು, ಅಮ ರ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ಲ್ಕೀಯನು, ಹಟೂಷನು, ಶೆಬನ್ಯನು, ಮಲ್ಲೂಕ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ರಿಮನು, ಮೆರೇಮೋತನು, ಓಬ ದ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ಾನಿಯೇಲನು, ಗಿನ್ನೆತೋ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ಾರೂ ಕನು, ಮೆಷುಲ್ಲಾಮನು, ಅಬೀಯನು, ಮಿಯ್ಯಾವಿಾ 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ಾಜ್ಯನು, ಬಿಲ್ಗೈಯು, ಶೆಮಾಯನು, ಇವರು ಯಾಜಕ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ಲೇವಿಯರು--ಅಜನ್ಯನ ಮಗನಾದ ಯೇಷೂ ವನು, ಹೇನಾದಾದನ ಮಕ್ಕಳಲ್ಲಿ ಬಿನ್ನೂಯ್‌, ಕದ್ಮೀ ಯೇಲ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 ಸಹೋದರರಾದ ಶೆಬನ್ಯನು, ಹೋದೀಯನು, ಕೆಲೀಟನು, ಪೆಲಾಯನು, ಹಾನಾ 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ವಿಾಕನು, ರೆಹೋಬನು, ಹಷಬ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ಸ್ರಾಯೇಲ್ಯರ ಪ್ರಾಯ ಶ್ಚಿತ್ತವಾದ ಪಾಪಬಲಿಗೋಸ್ಕರವೂ ನಮ್ಮ ದೇವರ ಆಲಯದ ಸಮಸ್ತ ಕಾರ್ಯಕ್ಕೋಸ್ಕರವೂ ನಮ್ಮ ದೇವರ ಆಲ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 ನಿಮಿತ್ತವಾಗಿ ವರುಷಕ್ಕೆ ಶೆಕೆಲಿನಲ್ಲಿ ಮೂರರಲ್ಲಿ ಒಂದು ಪಾಲು ಕೊಡಲು ನಮಗೆ ನಾವು ನೇಮಕ ಮಾಡಿ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ಕ್ಕೂರನು, ಶೇರೇಬ್ಯನು, ಶೆಬನ್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್ಯಾಯಪ್ರಮಾಣದಲ್ಲಿ ಬರೆದ ಹಾಗೆ, ನಮ್ಮ ದೇವರಾಗಿರುವ ಕರ್ತನ ಬಲಿಪೀಠದ ಮೇಲೆ ಸುಡು ವದಕ್ಕೆ ನೇಮಿಸಲ್ಪಟ್ಟ ಕಾಲ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 ವರುಷಕ್ಕೆ ನಮ್ಮ ಪಿತೃಗಳ ಮನೆಗಳ ಪ್ರಕಾರ ನಮ್ಮ ದೇವರ ಆಲಯದೊಳಗೆ ತಕ್ಕೊಂಡು ಬರಬೇಕಾದ ಸೌದೆಯ ಅರ್ಪಣೆ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ಿಗೂ ಲೇವಿಯರಿಗೂ ಜನರಿಗೂ ಚೀಟುಗಳನ್ನು ಹಾಕ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ೋದೀ ಯನು, ಬಾನೀಯು, ಬೆನೀನ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ಕರ್ತನ ಆಲಯಕ್ಕೆ ಪ್ರತಿ ವರುಷದಲ್ಲಿಯೂ ನಮ್ಮ ಭೂಮಿಯ ಪ್ರಥಮ ಫಲಗಳನ್ನೂ ಎಲ್ಲಾ ಮರಗಳ ಸಕಲ ಫಲಗಳಿಂದ ಪ್ರಥಮ ಫಲ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ದಕ್ಕ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ನರ ಮುಖ್ಯಸ್ಥರು--ಪರೋಷನು, ಪಹತ್‌ ಮೋವಾಬನು ಏಲಾಮ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್ಯಾಯಪ್ರಮಾಣದಲ್ಲಿ ಬರೆದಿರುವ ಹಾಗೆ ನಮ್ಮ ಕುಮಾರರಲ್ಲಿಯೂ ಪಶುಗಳಲ್ಲಿಯೂ ಚೊಚ್ಚಲಾದ ವುಗಳನ್ನು ದನ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ಗಳಲ್ಲಿಯೂ ಚೊಚ್ಚ ಲಾದವುಗಳನ್ನು ದೇವರ ಆಲಯಕ್ಕೆ ಸೇವಿಸುವ ಯಾಜ ಕರ ಬಳಿಗೆ ತರುವ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ಜತ್ತುವು, ಬಾನೀಯು, ಬುನ್ನೀಯು, ಅಜ್ಗಾದನು, ಬೇಬೈಯ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ಮ್ಮ ಹಿಟ್ಟಿನಲ್ಲಿ ಮೊದಲಿನ ಪಾಲನ್ನೂ ನಮ್ಮ ಕಾಣಿಕೆಗಳನ್ನೂ ಸಕಲ ಮರಗಳ ಫಲವನ್ನೂ ದ್ರಾಕ್ಷಾ ರಸವನ್ನೂ ಎಣ್ಣ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 ಬಳಿಗೆ ನಮ್ಮ ದೇವರ ಆಲಯದ ಕೊಠಡಿಗಳಲ್ಲಿ ತಂದಿಡುವದಕ್ಕೂ; ಲೇವಿಯರು ಒಕ್ಕಲುತನದವರಿರುವ ಪಟ್ಟಣಗಳಿಂದ ಹತ್ತರಲ್ಲ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ನ್ನು ಹೊಂದುವ ಹಾಗೆ ನಮ್ಮ ಭೂಮಿಯ ಹತ್ತರಲ್ಲೊಂದು ಪಾಲನ್ನು ಲೇವಿಯರಿಗೆ ತರುವದಕ್ಕೂ ಪ್ರಮಾಣಮಾಡ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ೋನೀ ಯನು, ಬಿಗ್ವೈಯು, ಆದೀ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ಲೇವಿಯರು ಹತ್ತರಲ್ಲೊಂದು ಪಾಲನ್ನು ತೆಗೆದುಕೊಳ್ಳುವಾಗ ಆರೋನನ ಮಗನಾದ ಯಾಜ ಕನು ಲೇವಿಯರ ಸಂಗಡ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ೇವಿಯರು ಹತ್ತರಲ್ಲೊಂದು ಪಾಲಾದದ್ದರಲ್ಲಿ ಹತ್ತರಲ್ಲೊಂದು ಪಾಲನ್ನು ತೆಗೆದುಕೊಂಡು ನಮ್ಮ ದೇವರ ಆಲಯದಲ್ಲಿ ಕೊಠಡಿಗಳ ಬ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ೊಕ್ಕಸದ ಮನೆಗೆ ತ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ಟೇರನು, ಹಿಜ್ಕೀಯನು, ಅಜ್ಜೂರ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ಪರಿಶುದ್ಧ ಸ್ಥಾನದ ಪಾತ್ರೆಗಳೂ ಸೇವೆಮಾಡುವ ಯಾಜಕರೂ ದ್ವಾರಪಾಲಕರೂ ಹಾಡುಗಾರರೂ ಇರುವ ಕೊಠಡಿಗಳಿಗೆ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ೂ ಲೇವಿಯರ ಮಕ್ಕಳೂ ಕಾಣಿಕೆಯಾದ ಧಾನ್ಯವನ್ನೂ ದ್ರಾಕ್ಷೇರಸವನ್ನೂ ಎಣ್ಣೆಯನ್ನೂ ತರಬೇಕು. ನಾವು ನಮ್ಮ ದೇವರ ಆಲ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ತು ಬಿಡುವುದಿ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ೋದೀಯನು, ಹಾಷುಮನು, ಬೇಚೈಯ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ರೀಫನು, ಅನಾ ತೋತನು, ನೇಬೈಯು, ಮಗ್ಪೀಯಾಷ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ೆಷು ಲ್ಲಾಮನು, ಹೇಜೀರನು, ಮೆಷೇಜಬೇಲ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ಚಾದೋಕ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ದ್ದೂವನು, ಪೆಲಟ್ಯನು, ಹಾನಾನನು, ಆನಾ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ೋಷೇಯನು ಹನ ನ್ಯನು, ಹಷ್ಷೂಬ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ಲೋಹೇಷನು, ಫಿಲ್ಹನು, ಶೋಬೇಕ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ರೆಹೂಮನು, ಹಷಬ್ನನು ಮಾಸೇ 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ಹೀಯನು, ಹಾನಾ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ನಾನನು, ಮಲ್ಲೂಕನು, ಹಾರೀಮನು, ಬಾನ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ಜನರಲ್ಲಿ ಉಳಿದವರಾದ ಯಾಜಕರೂ ಲೇವಿ ಯರೂ ದ್ವಾರಪಾಲಕರೂ ಹಾಡುಗಾರರೂ ನೆತಿನಿ ಯರೂ, ದೇವರ ನ್ಯಾಯಪ್ರಮಾಣದ ಪ್ರಕ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ದೇಶಗಳ ಜನರೊಳಗಿಂದ ತಮ್ಮನ್ನು ಪ್ರತ್ಯೇಕಿಸಿ ಕೊಂಡವರೆಲ್ಲರೂ ಅವರ ಹೆಂಡತಿಯರೂ ಕುಮಾ ರರೂ ಕುಮಾರ್ತೆಯರೂ ತಿಳಿವಳಿಕ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ಹಿಕೆಯೂ ಉಳ್ಳವರೆಲ್ಲರ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ವರು ತಮ್ಮ ಸಹೋದರರಾದ ತಮ್ಮ ಮುಖ್ಯಸ್ಥರ ಸಂಗಡ ಕೂಡಿಕೊಂಡು--ದೇವರ ಸೇವಕನಾದ ಮೋಶೆಯ ಕೈಯಿಂದ ಕೊಟ್ಟ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ದಲ್ಲಿ ನಡೆಯುತ್ತೇವೆಂದೂ ಕರ್ತ ನಾದ ನಮ್ಮ ದೇವರ ಆಜ್ಞೆಗಳನ್ನೂ ಆತನ ನ್ಯಾಯ ಗಳನ್ನೂ ಆತನ ಕಟ್ಟಳ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ವನ್ನೂ ಕೈಕೊಂಡು ಮಾಡುತ್ತೇವೆಂದ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ವು ನಮ್ಮ ಕುಮಾರ್ತೆಯರನ್ನು ಆ ದೇಶದ ಜನರಿಗೆ ಕೊಡುವದಿಲ್ಲ. ನಮ್ಮ ಕುಮಾರರಿಗೆ ಅವರ ಕುಮಾರ್ತೆ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ಎಂದೂ ದೇಶದ ಜನರು ಸಬ್ಬತ್‌ ದಿವಸದಲ್ಲಿ ಸರಕುಗಳನ್ನೂ ಧಾನ್ಯವನ್ನೂ ಮಾರಲುತಕ್ಕೊಂಡು ಬಂದರೆ ನಾವ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‌ ದಿವಸದಲ್ಲಾದರೂ ಪರಿಶುದ್ಧ ದಿವಸದಲ್ಲಾದರೂ ಅವ ರಿಂದ ಕೊಂಡುಕೊಳ್ಳುವದಿಲ್ಲವೆಂದೂ ನಾವು ಏಳನೇ ವರುಷದಲ್ಲಿ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 ಸಾಲವನ್ನು ಬಿಟ್ಟುಬಿಡುತ್ತೇ ವೆಂದೂ ಶಪಥಕ್ಕೂ ಆಣೆಗೂ ಒಳಗ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ಲ್ಲದೆ ಸಮ್ಮುಖದ ರೊಟ್ಟಿಗೋಸ್ಕರವೂ ನಿತ್ಯ ಕಾಣಿಕೆಗೋಸ್ಕರವೂ ಸಬ್ಬತ್ತುಗಳಲ್ಲಿಯೂ ಅಮಾವಾಸ್ಯೆ ಗಳಲ್ಲಿಯೂ ಅರ್ಪ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 ದಹನಬಲಿಗಳಿಗೋ ಸ್ಕರವೂ ನೇಮಿಸಿದ ಹಬ್ಬಗಳಿಗೋಸ್ಕರವೂ ಪರಿಶುದ್ಧ ವಾದವುಗಳಿಗ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2026-10-21T06:07:25Z</dcterms:created>
  <dcterms:modified xsi:type="dcterms:W3CDTF">2026-10-21T06:07:25Z</dcterms:modified>
  <dc:title>ನೆಹೆಮ್ಯನು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