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கள் தங்களை மனுஷரென்று அறியும்படிக்கு, அவர்களுக்குப் பயமுண்டாக்கும், கர்த்தாவே. (சேலா.)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முழு இருதயத்தோடும் உம்மைத் துதிப்பேன்; உம்முடைய அதிசயங்களையெல்லாம் விவரி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முழு இருதயத்தோடும் உம்மைத் துதிப்பேன்; உம்முடைய அதிசயங்களையெல்லாம் விவரி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ில் மகிழ்ந்து களிகூருவேன்; உன்னதமானவரே, உமது நாமத்தைக் கீர்த்தனம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சத்துருக்கள் பின்னாகத் திரும்பும்போது, உமது சமுகத்தில் அவர்கள் இடறுண்டு அழிந்துபோ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என் நியாயத்தையும் என் வழக்கையும் தீர்த்து, நீதியுள்ள நியாயாதிபதியாய் சிங்காசனத்தின்மேல் வீற்றிருக்கிற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என் நியாயத்தையும் என் வழக்கையும் தீர்த்து, நீதியுள்ள நியாயாதிபதியாய் சிங்காசனத்தின்மேல் வீற்றிருக்கிற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ாதிகளைக் கடிந்துகொண்டு துன்மார்க்கரை அழித்து, அவர்கள் நாமத்தை என்றென்றைக்கும் இல்லாதபடி குலைத்துப்போட்ட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ாதிகளைக் கடிந்துகொண்டு துன்மார்க்கரை அழித்து, அவர்கள் நாமத்தை என்றென்றைக்கும் இல்லாதபடி குலைத்துப்போட்ட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ுருக்கள் என்றென்றைக்கும் பாழாக்கப்பட்டார்கள்; அவர்கள் பட்டணங்களை நிர்மூலமாக்கினீர்; அவர்கள் பேரும் அவர்களோடேகூட ஒழிந்து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ுருக்கள் என்றென்றைக்கும் பாழாக்கப்பட்டார்கள்; அவர்கள் பட்டணங்களை நிர்மூலமாக்கினீர்; அவர்கள் பேரும் அவர்களோடேகூட ஒழிந்து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ோ என்றென்றைக்கும் இருப்பார்; தம்முடைய சிங்காசனத்தை நியாயத்தீர்ப்புக்கு ஆயத்தம்பண்ண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ோ என்றென்றைக்கும் இருப்பார்; தம்முடைய சிங்காசனத்தை நியாயத்தீர்ப்புக்கு ஆயத்தம்பண்ண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பூச்சக்கரத்தை நீதியாய் நியாயந்தீர்த்து, சகல ஜனங்களுக்கும் செம்மையாய் நீதிசெய்வ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றுமைப்பட்டவனுக்குக் கர்த்தர் அடைக்கலமானவர்; நெருக்கப்படுகிற காலங்களில் அவரே தஞ்சமானவ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றுமைப்பட்டவனுக்குக் கர்த்தர் அடைக்கலமானவர்; நெருக்கப்படுகிற காலங்களில் அவரே தஞ்சமானவ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உம்மைத் தேடுகிறவர்களை நீர் கைவிடுகிறதில்லை; ஆதலால், உமது நாமத்தை அறிந்தவர்கள் உம்மை நம்பியிரு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உம்மைத் தேடுகிறவர்களை நீர் கைவிடுகிறதில்லை; ஆதலால், உமது நாமத்தை அறிந்தவர்கள் உம்மை நம்பியிரு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யோனில் வாசமாயிருக்கிற கர்த்தரைக் கீர்த்தனம்பண்ணி, அவர் செய்கைகளை ஜனங்களுக்குள்ளே அறிவிய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ப்பழிகளைக்குறித்து அவர் விசாரணை செய்யும்போது, அவைகளை நினைக்கிறார்; சிறுமைப்பட்டவர்களுடைய கூப்பிடுதலை மற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ப்பழிகளைக்குறித்து அவர் விசாரணை செய்யும்போது, அவைகளை நினைக்கிறார்; சிறுமைப்பட்டவர்களுடைய கூப்பிடுதலை மறவ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ணவாசல்களிலிருந்து என்னைத் தூக்கிவிடுகிற கர்த்தாவே, நான் உம்முடைய துதிகளையெல்லாம் சீயோன் குமாரத்தியின் வாசல்களில் விவரித்து, உம்முடைய இரட்சிப்பினால் களிகூரும்படிக்க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ணவாசல்களிலிருந்து என்னைத் தூக்கிவிடுகிற கர்த்தாவே, நான் உம்முடைய துதிகளையெல்லாம் சீயோன் குமாரத்தியின் வாசல்களில் விவரித்து, உம்முடைய இரட்சிப்பினால் களிகூரும்படிக்க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ரீர் எனக்கு இரங்கி, என்னைப் பகைக்கிறவர்களால் எனக்கு வரும் துன்பத்தை நோக்கிப்பார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ரீர் எனக்கு இரங்கி, என்னைப் பகைக்கிறவர்களால் எனக்கு வரும் துன்பத்தை நோக்கிப்பார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ாதிகள் தாங்கள் வெட்டின குழியில் தாங்களே விழுந்தார்கள்; அவர்கள் மறைவாய் வைத்த வலையில் அவர்களுடைய காலே அகப்பட்டுக்கொண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ாதிகள் தாங்கள் வெட்டின குழியில் தாங்களே விழுந்தார்கள்; அவர்கள் மறைவாய் வைத்த வலையில் அவர்களுடைய காலே அகப்பட்டுக்கொண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தாம் செய்த நியாயத்தில் அறியப்படுகிறார்; துன்மார்க்கன் தன் கைகளின் செய்கையிலே சிக்கிக்கொண்டான்.(இகாயோன்,சேலா.)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ுன்மார்க்கரும், தேவனை மறக்கிற எல்லா ஜாதிகளும், நரகத்திலே தள்ளப்பட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ளியவன் என்றைக்கும் மறக்கப்படுவதில்லை; சிறுமைப்பட்டவர்களுடைய நம்பிக்கை ஒருபோதும் கெட்டுப்போவ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ளியவன் என்றைக்கும் மறக்கப்படுவதில்லை; சிறுமைப்பட்டவர்களுடைய நம்பிக்கை ஒருபோதும் கெட்டுப்போவத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ழுந்தருளும் கர்த்தாவே, மனுஷன் பெலன் கொள்ளாதபடி செய்யும்; ஜாதிகள் உம்முடைய சமுகத்தில் நியாயந்தீர்க்கப்படக்கடவ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লোকদের কিছু শিক্ষা দিন| তাদের একথা বুঝতে দিন য়ে তারা কেবলই মানু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আমার সমস্ত অন্তঃকরণ দিয়ে প্রভুর প্রশংসা করি| প্রভু, আপনার সৃষ্টি করা প্রত্যেকটি আশ্চর্য়্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্য়্য় সম্পর্কে আমি ব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পনি আমাকে অত্যন্ত সুখী করেছেন| হে পরাত্‌পর ঈশ্বর, আমি আপনার নামের প্রশংস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পনার কাছ থেকে আমার শত্রুরা দূরে পালিয়ে গেছে| কিন্তু তাদের পতন হবে ও তারা বিনষ্ট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পনি একজন সুবিচারক| আপনার সিংহাসনে আপনি ধর্ম বিচারকের মতই বসেছিলেন| হে প্রভু, আপনি আমার অবস্থ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শুনেছিলেন এবং আমার সম্বন্ধে আপনি সিদ্ধান্ত গ্রহণ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পনি সেসব লোকের সমালোচনা করেছেন| প্রভু, সেই সব দুষ্ট লোককে আপনি বিনষ্ট করেছেন| যারা বেঁচে রয়ে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নামের তালিকা থেকে আপনি সেই সব দুষ্ট লোকের নাম চিরদিনের জন্য মুছ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শত্রুরা নিশ্চিহ্ন হয়েছে! প্রভু, আপনি তাদের নগরসমূহ ধ্বংস করেছেন! এখন শুধুমাত্র ভাঙ্গা বাড়ী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 আছে| সেই সব দুষ্ট লোকদের কথা আমাদের স্মরণ করিয়ে দেবার মত কিছুই আর অবশিষ্ট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প্রভু চিরদিনের জন্য শাসন করেন| প্রভু তাঁর রাজ্যকে শক্তিশালী করেছেন| পৃথিবীতে ন্যায় আন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তিনি এই কাজ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পৃথিবীতে প্রত্যেককে ন্যায় বিচার দেন| প্রভু সব জাতিদের সত্‌ভাবে বিচার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বহু মানুষ তাদের নানাবিধ সমস্যার ফাঁদে আবদ্ধ এবং জর্জরিত| তাদের সমস্যার ভারের নীচে তারা পিষ্ট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| প্রভু, তাদের জন্য আপনি নিরাপদ স্থান হোন য়েন তারা আপনার কাছে য়ে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লোকেরা যারা আপনার নাম জানে তারা আপনার ওপর বিশ্বাস রাখবে| প্রভু, লোকজন যদি আপনার কাছে আসে,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সাহায্য না করে ফিরিয়ে 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হে সিয়োন-বাসীরা, তোমরা প্রভুর প্রশংসা কর| প্রভুর মহত্‌ কর্মের কথা অন্যান্য জাতিকে 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ারা প্রভুর কাছে সাহায্যের জন্য গিয়েছিল তিনি তাদের কথা মনে রেখেছেন| সেই বঞ্চিত দরিদ্র লোক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প্রার্থনা করেছিল| প্রভু তাদের ভুলে যা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ঈশ্বরের কাছে এই প্রার্থনা করেছিলাম: “প্রভু, আমার প্রতি সদয় হোন| দেখুন, আমার শত্রুরা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ঘাত করেছে| আমাকে ‘মৃত্যুর ফটকগুলি’ থেকে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হলে, হে প্রভু, জেরুশালেম শহরের ফটকে আমি আপনার প্রশংসাগীত করতে পারবো| এতে আমি সুখী হবো|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আমায় রক্ষা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অন্য সব জাতি, লোকদের ফাঁদে ফেলার জন্য মাটিতে গর্ত খুঁড়েছে| কিন্তু তারা নিজেরাই নিজের ফাঁদে প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| অন্সব লোকজনকে ধরবে বলে ওরা লুকিয়ে জাল পেতেছিল কিন্তু ওরা নিজের জালেই ধরা পড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ওই মন্দ লোকদের ধরেছেন| তাই লোকজন জানতে পারলো, যারা মন্দ কাজ করে প্রভু তাদের শাস্তি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ারা ঈশ্বরকে ভুলে যায় তারাই মন্দ| তারা পাতালে পত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খনও কখনও এমন মনে হয় য়ে, সমস্যা জর্জরিত মানুষকে ঈশ্বর ভুলে গেছেন| এমনও মনে হচ্ছে য়ে, এই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রিদ্র লোকদের কোন আশা বাকী নেই| কিন্তু ঈশ্বর কখনই তাদের চিরদিনের মত ভোল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হে প্রভু, উঠুন এবং জাতিগণের বিচার করুন| মানুষকে একথা ভাবতে দেবেন না য়ে তারা শক্তিশাল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2026-10-21T07:29:14Z</dcterms:created>
  <dcterms:modified xsi:type="dcterms:W3CDTF">2026-10-21T07:29:14Z</dcterms:modified>
  <dc:title>গীতসংহিতা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