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loved, believe not every spirit, but try the spirits whether they are of God: because many false prophets are gone out into the worl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loved, believe not every spirit, but try the spirits whether they are of God: because many false prophets are gone out into the wor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reby know all of you the Spirit of God: Every spirit that confesses that Jesus Christ has come in the flesh is of God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reby know all of you the Spirit of God: Every spirit that confesses that Jesus Christ has come in the flesh is of God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spirit that confesses not that Jesus Christ has come in the flesh is not of God: and this is that spirit of antichrist, whereof all of you have heard that it should come; and even now already is it in the worl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spirit that confesses not that Jesus Christ has come in the flesh is not of God: and this is that spirit of antichrist, whereof all of you have heard that it should come; and even now already is it in the wor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re of God, little children, and have overcome them: because greater is he that is in you, than he that is in the wor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re of God, little children, and have overcome them: because greater is he that is in you, than he that is in the worl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of the world: therefore speak they of the world, and the world hears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of the world: therefore speak they of the world, and the world hears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 spirit of truth, and the spirit of erro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 spirit of truth, and the spirit of erro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 spirit of truth, and the spirit of erro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loved, let us love one another: for love is of God; and every one that loves is born of God, and knows Go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loved, let us love one another: for love is of God; and every one that loves is born of God, and knows Go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loves not knows not God; for God is lov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this was manifested the love of God toward us, because that God sent his only begotten Son into the world, that we might live through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this was manifested the love of God toward us, because that God sent his only begotten Son into the world, that we might live through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rein is love, not that we loved God, but that he loved us, and sent his Son to be the propitiation for our sin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rein is love, not that we loved God, but that he loved us, and sent his Son to be the propitiation for our sin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oved, if God so loved us, we ought also to love one anoth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oved, if God so loved us, we ought also to love one ano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 man has seen God at any time. If we love one another, God dwells in us, and his love is perfected in u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 man has seen God at any time. If we love one another, God dwells in us, and his love is perfected in u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reby know we that we dwell in him, and he in us, because he has given us of his Spiri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reby know we that we dwell in him, and he in us, because he has given us of his Spiri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e have seen and do testify that the Father sent the Son to be the Saviour of the worl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shall confess that Jesus is the Son of God, God dwells in him, and he in Go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shall confess that Jesus is the Son of God, God dwells in him, and he in Go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 love dwells in God, and God in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 love dwells in God, and God in hi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 love dwells in God, and God in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rein is our love made perfect, that we may have boldness in the day of judgment: because as he is, so are we in this worl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rein is our love made perfect, that we may have boldness in the day of judgment: because as he is, so are we in this worl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in love; but perfect love casts out fear: because fear has torment. He that fears is not made perfect in lov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in love; but perfect love casts out fear: because fear has torment. He that fears is not made perfect in lov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love him, because he first loved u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a man say, I love God, and hates his brother, he is a liar: for he that loves not his brother whom he has seen, how can he love God whom he has not seen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a man say, I love God, and hates his brother, he is a liar: for he that loves not his brother whom he has seen, how can he love God whom he has not seen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is commandment have we from him, That he who loves God love his brother also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is commandment have we from him, That he who loves God love his brother also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லுண்டானவைகளோ என்று சோதித்தற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வியும் தேவனால் 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லிருக்கிறவர் பெரிய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ாதவன் எங்களுக்குச் செவிகொடுக்கிறதில்லை; இதினாலே சத்திய ஆவி இன்னதென்றும், வஞ்சக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தென்றும்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 அறிந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ில்லாதவன் தேவனை அறியான், தேவன் அன்பாகவே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ேல் வைத்த அன்பு வெளி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தேவன் இவ்விதமாய் நம்மிடத்தில் அன்புகூர்ந்திருக்க, நாமும் ஒருவரிடத்தில் ஒர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ுகூரக் கடனாளிகள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க்கிறார்; அவருடைய அன்பும் நமக்குள் பூரண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ில் நிலைத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ர்; அன்பில் நிலைத்திருக்கிறவன் தேவனில் நிலைத்திருக்கிறான், தேவனும் அவ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னென்றால், அவர் இருக்கிறபிரகாரமாக நாமும் இவ்வுலகத்தில் இ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ில் பூரணப்பட்டவன் அ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ுந்தி நம்மிடத்தில் அன்புகூர்ந்தபடியால் நாமும் அவரிடத்தில் அன்புகூர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2026-09-16T23:54:04Z</dcterms:created>
  <dcterms:modified xsi:type="dcterms:W3CDTF">2026-09-16T23:54:04Z</dcterms:modified>
  <dc:title>1 யோவான்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