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loved, believe not every spirit, but try the spirits whether they are of God: because many false prophets are gone out into the worl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loved, believe not every spirit, but try the spirits whether they are of God: because many false prophets are gone out into the worl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reby know all of you the Spirit of God: Every spirit that confesses that Jesus Christ has come in the flesh is of God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reby know all of you the Spirit of God: Every spirit that confesses that Jesus Christ has come in the flesh is of God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every spirit that confesses not that Jesus Christ has come in the flesh is not of God: and this is that spirit of antichrist, whereof all of you have heard that it should come; and even now already is it in the worl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every spirit that confesses not that Jesus Christ has come in the flesh is not of God: and this is that spirit of antichrist, whereof all of you have heard that it should come; and even now already is it in the worl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l of you are of God, little children, and have overcome them: because greater is he that is in you, than he that is in the worl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l of you are of God, little children, and have overcome them: because greater is he that is in you, than he that is in the worl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are of the world: therefore speak they of the world, and the world hears the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are of the world: therefore speak they of the world, and the world hears the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e are of God: he that knows God hears us; he that is not of God hears not us. Hereby know we the spirit of truth, and the spirit of error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e are of God: he that knows God hears us; he that is not of God hears not us. Hereby know we the spirit of truth, and the spirit of error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e are of God: he that knows God hears us; he that is not of God hears not us. Hereby know we the spirit of truth, and the spirit of erro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loved, let us love one another: for love is of God; and every one that loves is born of God, and knows Go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loved, let us love one another: for love is of God; and every one that loves is born of God, and knows Go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that loves not knows not God; for God is lov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n this was manifested the love of God toward us, because that God sent his only begotten Son into the world, that we might live through him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n this was manifested the love of God toward us, because that God sent his only begotten Son into the world, that we might live through hi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rein is love, not that we loved God, but that he loved us, and sent his Son to be the propitiation for our sin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rein is love, not that we loved God, but that he loved us, and sent his Son to be the propitiation for our sin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loved, if God so loved us, we ought also to love one another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loved, if God so loved us, we ought also to love one anothe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 man has seen God at any time. If we love one another, God dwells in us, and his love is perfected in u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 man has seen God at any time. If we love one another, God dwells in us, and his love is perfected in u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reby know we that we dwell in him, and he in us, because he has given us of his Spirit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reby know we that we dwell in him, and he in us, because he has given us of his Spiri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we have seen and do testify that the Father sent the Son to be the Saviour of the worl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osoever shall confess that Jesus is the Son of God, God dwells in him, and he in Go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osoever shall confess that Jesus is the Son of God, God dwells in him, and he in Go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e have known and believed the love that God has to us. God is love; and he that dwells in love dwells in God, and God in him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e have known and believed the love that God has to us. God is love; and he that dwells in love dwells in God, and God in him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e have known and believed the love that God has to us. God is love; and he that dwells in love dwells in God, and God in him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rein is our love made perfect, that we may have boldness in the day of judgment: because as he is, so are we in this worl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rein is our love made perfect, that we may have boldness in the day of judgment: because as he is, so are we in this world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re is no fear in love; but perfect love casts out fear: because fear has torment. He that fears is not made perfect in lov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re is no fear in love; but perfect love casts out fear: because fear has torment. He that fears is not made perfect in love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e love him, because he first loved u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f a man say, I love God, and hates his brother, he is a liar: for he that loves not his brother whom he has seen, how can he love God whom he has not seen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f a man say, I love God, and hates his brother, he is a liar: for he that loves not his brother whom he has seen, how can he love God whom he has not seen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is commandment have we from him, That he who loves God love his brother also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is commandment have we from him, That he who loves God love his brother also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5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ங் கள்ளத்தீர்க்கதரிசிகள் தோன்றியிருப்பதினால், நீங்கள் எல்லா ஆவிகளையும் நம்பாமல், அந்த ஆவ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ாலுண்டானவைகளோ என்று சோதித்தற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ஆவியை நீங்கள் எதினாலே அறியலாமென்றால்: மாம்சத்தில் வந்த இயேசுகிறிஸ்துவை அறிக்கைபண்ணுகிற எ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வியும் தேவனால் உண்ட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ம்சத்தில் வந்த இயேசுகிறிஸ்துவை அறிக்கைபண்ணாத எந்த ஆவியும் தேவனால் உண்டானதல்ல; வருமென்று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ள்விப்பட்ட அந்திக்கிறிஸ்துவினுடைய ஆவி அதுவே, அது இப்பொழுதும் உலகத்தில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ள்ளைகளே, நீங்கள் தேவனாலுண்டாயிருந்து, அவர்களை ஜெயித்தீர்கள்; ஏனெனில் உலகத்திலிருக்கிறவன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ிலிருக்கிறவர் பெரிய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உலகத்துக்குரியவர்கள், ஆகையால் உலகத்துக்குரியவைகளைப் பேசுகிறார்கள், உலகமும் அவர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கொட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தேவனால் உண்டானவர்கள்; தேவனை அறிந்தவன் எங்களுக்குச் செவிகொடுக்கிறான்; தேவ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யிராதவன் எங்களுக்குச் செவிகொடுக்கிறதில்லை; இதினாலே சத்திய ஆவி இன்னதென்றும், வஞ்சகஆவ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ன்னதென்றும் அறி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பாயிருக்கக்கடவோம்; ஏனெனில் அன்பு தேவனால் உண்டாயிருக்கிறது; அன்புள்ள எவனும் தேவனால் பிற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ை அறிந்த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பில்லாதவன் தேவனை அறியான், தேவன் அன்பாகவே இ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ம்முடைய ஒரே பேறான குமாரனாலே நாம் பிழைக்கும்படிக்கு தேவன் அவரை இவ்வுலகத்திலே அனுப்பினதினால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மேல் வைத்த அன்பு வெளி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தேவனிடத்தில் அன்புகூர்ந்ததினால் அல்ல, அவர் நம்மிடத்தில் அன்புகூர்ந்து, நம்முடைய பாவ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விர்த்திசெய்கிற கிருபாதாரபலியாகத் தம்முடைய குமாரனை அனுப்பினதினாலே அன்பு உண்ட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யமானவர்களே, தேவன் இவ்விதமாய் நம்மிடத்தில் அன்புகூர்ந்திருக்க, நாமும் ஒருவரிடத்தில் ஒரு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்புகூரக் கடனாளிகளாய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ை ஒருவரும் ஒருபோதும் கண்டதில்லை; நாம் ஒருவரிடத்தில் ஒருவர் அன்புகூர்ந்தால் தேவன் நமக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த்திருக்கிறார்; அவருடைய அன்பும் நமக்குள் பூரண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ஆவியில் நமக்குத் தந்தருளினதினாலே நாம் அவரிலும் அவர் நம்மிலும் நிலைத்திருக்கிற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வானவர் குமாரனை உலகரட்சகராக அனுப்பினாரென்று நாங்கள் கண்டு சாட்சியிட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வானவர் தேவனுடைய குமாரனென்று அறிக்கைபண்ணுகிறவன் எவனோ அவனில் தேவன் நிலைத்திருக்கிறார், அவ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ில் நிலைத்த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நம்மேல் வைத்திருக்கிற அன்பை நாம் அறிந்து விசுவாசித்திருக்கிறோம். தேவன் அன்பா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ார்; அன்பில் நிலைத்திருக்கிறவன் தேவனில் நிலைத்திருக்கிறான், தேவனும் அவ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த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ீர்ப்புநாளிலே நமக்குத் தைரியமுண்டாயிருக்கத்தக்கதாக அன்பு நம்மிடத்தில் பூரணப்படுகிற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னென்றால், அவர் இருக்கிறபிரகாரமாக நாமும் இவ்வுலகத்தில் இ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பிலே பயமில்லை; பூரண அன்பு பயத்தைப் புறம்பே தள்ளும்; பயமானது வேதனையுள்ளது, பயப்படு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்பில் பூரணப்பட்டவன் அ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முந்தி நம்மிடத்தில் அன்புகூர்ந்தபடியால் நாமும் அவரிடத்தில் அன்புகூர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ிடத்தில் அன்புகூருகிறேனென்று ஒருவன் சொல்லியும், தன் சகோதரனைப் பகைத்தால், அவன் பொய்யன்; 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 சகோதரனிடத்தில் அன்புகூராமலிருக்கிறவன், தான் காணாத தேவனிடத்தில் எப்படி அன்புகூருவ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ிடத்தில் அன்புகூருகிறவன் தன் சகோதரனிடத்திலும் அன்புகூரவேண்டுமென்கிற இந்தக் கற்பனையை அவர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2026-11-01T05:51:50Z</dcterms:created>
  <dcterms:modified xsi:type="dcterms:W3CDTF">2026-11-01T05:51:50Z</dcterms:modified>
  <dc:title>1 யோவான்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