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 அவன் ஸ்தானத்தில் ராஜாவா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 ராஜாவாகி, சமாரியாவில் இஸ்ரவேலின் மேல் இருபத்திரண்டு வருஷம் ராஜ்யபாரம்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ம்ரியின் குமாரனாகிய ஆகாப், தனக்கு முன்னிருந்த எல்லாரைப்பார்க்கிலும் கர்த்தரின் பார்வைக்குப் பொல்லாப்பானதைச் செய்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பாத்தின் குமாரனாகிய யெரொபெயாமின் பாவங்களில் நடப்பது அவனுக்குக் கொஞ்சக்காரியமென்று நினைத்தாற்போல் அவன் சீதோனியரின் ராஜாவாகிய ஏத்பாகாலின் குமாரத்தி யேசபேலை விவாகம்பண்ணினதுமல்லாமல், அவன் போய் பாகாலையும் சேவித்து அதைப் பணிந்துகொண்டு,]]></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ன் சமாரியாவிலே கட்டின பாகாலின் கோவிலில் பாகாலுக்குப் பலிபீடத்தை எடுப்பி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ஆகாப் ஒரு விக்கிரகத்தோப்பையும் வைத்து, இஸ்ரவேலின் தேவனாகிய கர்த்தருக்குக் கோபம் உண்டாக்கும்படிக்கு தனக்கு முன்னிருந்த இஸ்ரவேலின் ராஜாக்களெல்லாம் செய்ததைப்பார்க்கிலும் அதிகமாய்ச் செய்துவ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வன் நாட்களிலே பெத்தேல் ஊரானாகிய ஈயேல் எரிகோவைக் கட்டினான்; கர்த்தர் நூனின் குமாரனாகிய யோசுவாவைக் கொண்டு சொல்லியிருந்த வார்த்தையின்படியே, அவன் அதின் அஸ்திபாரத்தைப் போடுகிறபோது, அபிராம் என்னும் தன் மூத்த குமாரனையும், அதின் வாசல்களை வைக்கிறபோது செகூப் என்னும் தன் இளையகுமாரனையும் சாகக்கொடுத்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 யெரொபெயாமின் வழியிலே நடந்து, என் ஜனமாகிய இஸ்ரவேல் தங்கள் பாவங்களால் எனக்குக் கோபமுண்டாக்கும்படி அவர்களைப் பாவஞ்செய்யப்பண்ணுகிறபடியினா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நான் பாஷாவின் பின்னடியாரையும் அவன் வீட்டாரின் பின்னடியாரையும் அழித்துப்போட்டு, உன் வீட்டை நேபாத்தின் குமாரனாகிய யெரொபெயாமின் வீட்டைப்போல ஆக்குவே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 தின்னும் என்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 புஸ்தகத்தில் அல்லவோ எழுதியிருக்கிற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 ஸ்தானத்தில் ராஜாவா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ஷா தன் கைகளின் செய்கையால் கர்த்தருக்குக் கோபமுண்டாக்கி, அவர் பார்வைக்குச் செய்த எல்லாப் பொல்லாப்பினிமித்தமும், அவன் யெரொபெயாமின் வீட்டாரை வெட்டிப்போட்டதினிமித்தமும், இவர்களைப்போல் ஆவான் என்று அவனுக்கும் அவன் வீட்டுக்கும் விரோதமாக ஆனானியின் குமாரனாகிய யெகூ என்னும் தீர்க்கதரிசியினால் கர்த்தருடைய வார்த்தை பின்னும் உண்டாயிற்று.]]></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ராஜாவான ஆசாவின் இருபத்தாறாம் வருஷத்திலே பாஷாவின் குமாரனாகிய ஏலா இஸ்ரவேலின்மேல் திர்சாவிலே ராஜாவாகி இரண்டு வருஷம் அரசாண்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 கட்டுப்பாடுபண்ணி, அவன் திர்சாவிலே அவ்விடத்து அரமனை உக்கிராணக்காரனாகிய அர்சாவின் வீட்டிலே குடித்து வெறி கொண்டிருக்கையி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ரி உள்ளே புகுந்து, யூதாவின் ராஜாவாகிய ஆசாவின் இருபத்தேழாம் வருஷத்தில் அவனை வெட்டிக் கொன்று போட்டு, அவன் ஸ்தானத்தில் ராஜாவா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ன் ராஜாவாகி, சிங்காசனத்தின் மேல் உட்கார்ந்தபோது, அவன் பாஷாவின் வீட்டாரையெல்லாம் வெட்டிப்போட்டான்; அவன் இனத்தாரையாகிலும், அவன் சிநேகிதரையாகிலும், சுவரில் நீர்விடும் ஒரு நாயையாகிலும், அவன் உயிரோடே வைக்கவி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 கர்த்தருக்குக் கோபமுண்டாக்கிச் செய்ததும் இஸ்ரவேலைச் செய்யப்பண்ணினதுமான அவர்களுடைய எல்லாப் பாவங்களினிமித்தமு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 தீர்க்கதரிசியாகிய யெகூவினால் பாஷாவைக்குறித்துச் சொல்லியிருந்த அவருடைய வார்த்தையின்படியே, சிம்ரி பாஷாவின் வீட்டாரையெல்லாம் அழித்துப்போட்டா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 அல்லவோ எழுதியிருக்கிற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யூதாவின் ராஜாவாகிய ஆசாவின் இருபத்தேழாம் வருஷத்திலே சிம்ரி திர்சாவிலே ஏழுநாள் ராஜாவாயிருந்தான்; ஜனங்கள் அப்பொழுது பெலிஸ்தருக்கு இருக்கிற கிபெத்தோனுக்கு எதிராகப் பாளயமிறங்கியிருந்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சிம்ரி கட்டுப்பாடுபண்ணி, ராஜாவைக் கொன்றுபோட்டான் என்பதை அங்கே பாளயமிறங்கின ஜனங்கள் கேட்டபோது, இஸ்ரவேலரெல்லாம் அந்நாளிலேதானே பாளயத்திலே படைத்தலைவனாகிய உம்ரியை இஸ்ரவேல்மேல் ராஜாவாக்கி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உம்ரியும் அவனோடேகூட இஸ்ரவேல் அனைத்தும் கிபெத்தோனிலிருந்து வந்து, திர்சாவை முற்றிக்கை போ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ட்டணம் பிடிபட்டதைச் சிம்ரி கண்டபோது, அவன் ராஜாவின் வீடாகிய அரமனைக்குள் பிரவேசித்து, தான் இருக்கிற ராஜ அரமனையைத் தீக்கொளுத்தி, அதிலே செத்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ன் கர்த்தரின் பார்வைக்குப் பொல்லாப்பானதைச் செய்து, யெரொபெயாமின் வழியிலும் அவன் இஸ்ரவேலைப் பாவஞ்செய்யப்பண்ணின அவன் பாவத்திலும் நடந்ததினால், கட்டிக்கொண்ட அவனுடைய பாவங்களினிமித்தம் அப்படி நடந்த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ம்ரியின் மற்ற வர்த்தமானங்களும், அவன் பண்ணின அவனுடைய கட்டுப்பாடும் இஸ்ரவேல் ராஜாக்களின் நாளாகமப் புஸ்தகத்தில் அல்லவோ எழுதியிருக்கிற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இஸ்ரவேல் ஜனங்கள் இரண்டு வகுப்பாய்ப் பிரிந்து, பாதி ஜனங்கள் கீனாத்தின் குமாரனாகிய திப்னியை ராஜாவாக்க, அவனைப் பின்பற்றினார்கள்; பாதி ஜனங்கள் உம்ரியைப் பின் பற்றி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 ஜனங்கள் பலத்துப் போனார்கள்; திப்னி செத்துப்போனான்; உம்ரி அரசாண்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தாவின் ராஜாவாகிய ஆசாவின் முப்பத்தோராம் வருஷத்தில், உம்ரி இஸ்ரவேல்மேல் ராஜாவாகிய, பன்னிரண்டு வருஷம் ராஜ்யபாரம்பண்ணினான்; அவன் திர்சாவிலே ஆறுவருஷம் அரசாண்டு,]]></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பின்பு சேமேரின் கையிலிருந்து சமாரியா மலையை இரண்டு தாலந்து வெள்ளிக்கு வாங்கி, அந்த மலையின்மேல் ஒரு பட்டணத்தைக் கட்டி, அதற்கு மலையினுடைய எஜமானாயிருந்த சேமேருடைய பேரின்படியே சமாரியா என்னும் பேரைத் தரித்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ம்ரி கர்த்தரின் பார்வைக்குப் பொல்லாப்பானதைச் செய்து, தனக்கு முன்னிருந்த எல்லாரைப் பார்க்கிலும் கேடாய் நடந்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பாத்தின் குமாரனாகிய யெரொபெயாமின் சகல வழியிலும், இஸ்ரவேலின் தேவனாகிய கர்த்தருக்குத் தங்கள் வீணான விக்கிரகங்களாலே கோபம் மூட்டும்படியாய் இஸ்ரவேலைப் பாவஞ்செய்யப்பண்ணின அவனுடைய பாவங்களிலும் நடந்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 நாளாகமப் புஸ்தகத்தில் அல்லவோ எழுதியிருக்கிற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7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પછી ઓમ્રી પિતૃલોકને પામ્યો અને તેને સમરૂનમાં દફનાવવામાં આવ્યો, તેના પછી તેનો પુત્ર આહાબ ગાદી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યહૂદાના રાજા આસાના અમલમાં આડત્રીસમે વષેર્ ઓમ્રીનો પુત્ર આહાબ ઇસ્રાએલનો રાજા બન્યો; અને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રૂનમાં 22 વર્ષ રાજ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ઓમ્રીના પુત્ર આહાબે યહોવાની નજરે અયોગ્ય ગણાય એવું આચરણ કર્યુ. અને પોતાના બધા પૂર્વજો કરતાં પણ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રે ખરાબ નીવ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ને માંટે નબાટના પુત્ર યરોબઆમના પગલે ચાલવું એ પૂરતું ન હતું. તેથી તેણે ઇઝેબેલ સાથે લગ્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સિદોનના રાજા એથ્બઆલની પુત્રી હતી, અને બઆલ દેવની પૂજા ક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તેણે સમરૂનમાં બઆલ દેવની પૂજા માંટે એક મંદિર બંધાવી તેમાં એક વેદી ચ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આહાબે અશેરાહ દેવીની પણ એક મૂર્તિ ઊભી કરી, અને બીજાં પાપો પણ કર્યા, પરિણામે તેણે તેની સામે બી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 રાજાઓ કરતાં પણ વધુ ઇસ્રાએલના દેવ યહોવાનો કોપ વહોરી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તેના સમય દરમ્યાન બેથેલના હીએલે યરીખો નગર ફરી બંધાવ્યું, તેણે જ્યારે તેનો પાયો નાખ્યો ત્યારે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મોટો પુત્ર અબીરામ મરી ગયો, અને પોતાનો સૌથી નાનો પુત્ર સગૂબ જ્યારે તેના દરવાજાઓ ઊભા કર્યા ત્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ગયો. નૂનના પુત્ર યહોશુઆના શબ્દો, કે જે યહોવાની ભવિષ્યવાણી હતી, આ રીતે સાચી 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ના પછી યહોવાએ હનાનીના પુત્ર યેહૂને બાઅશા માંટે સંદેશો આપ્યો, તે સંદેશો આ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કે મેં તને સામાંન્ય માંણસમાંથી માંરા ઇસ્રાએલી લોકોનો રાજા બનાવ્યો. પણ તું યરોબઆમને પગલે ચા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માંરા લોકો ઇસ્રાએલીઓ પાસે એવાં પાપ કરાવ્યાં અને તેમના આ પાપોએ મને કોપાયમાંન બના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હવે હું તારો અને તારા કુટુંબનો ઉચ્છેદ કરી નાખીશ, નબાટના પુત્ર યરોબઆમના કુટુંબનાં મેં જે હાલ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વા તારા પણ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બાઅશાના કુટુંબના જે કોઈ નગરમાં મુત્યુ પામશે તેમને કૂતરાં ખાઈ જશે, અને જેઓ વગડામાં મૃત્યુ પામ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પંખીઓ ખાઈ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બાઅશાનાઁ શાસનના બીજા બનાવો, અને તેનાં કાર્યો ઇસ્રાએલના રાજાઓના ઇતિહાસ નામનાં ગ્રંથમાં લખે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છી બાઅશા પિતૃલોકને પામ્યો અને તેને તિર્સાહમાં તેના પિતૃઓ સાથે દફનાવ્યો. તેના પછી તેનો પુત્ર એલા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ગાદીએ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હનાનીના પુત્ર યેહૂ પ્રબોધક, યહોવા તરફથી બાઅશા અને તેના કુટુંબ માંટે એક સંદેશો લાવ્યો. એનું કારણ 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બાઅશાએ યહોવાની દૃષ્ટિએ અયોગ્ય ગણાય એવું આચરણ કરીને યહોવાનો રોષ વહોરી લીધો હતો; તેણે યરોબઆ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ટુંબના જેવું આચરણ કર્યું હતું, તેથી યહોવા તેના કુળનો પણ ના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યહૂદાના રાજા આસાના શાસનના છવ્વીસમાં વષેર્ જ્યારે બાઅશાનો પુત્ર એલાહ તિર્સાહમાં રાજા થયો અને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 વર્ષ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ના એક અમલદાર, અડધી રથસેનાના નાયક ઝિમ્રીએ તેની વિરુદ્ધ બંડ કર્યું. તિર્સાહમાં રાજાએ કેફી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ધું અને આર્સાના ઘરમાં ભાન ભૂલી ગયો. જે આર્સા તિર્સાહના મહેલમાં ઉપ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ઝિમ્રી ત્યાં આવ્યો અને એલાહને ત્યાં માંરી નાખ્યો અને પછી રાજા બન્યો. આ યહૂદાના રાજા આસાના અમ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ત્તાવીસમાં વર્ષ દરમ્યાન બન્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 જેવો ગાદીએ આવ્યો કે તરત જ તેણે આસાના સમગ્ર પરિવારને રહેંસી નાખ્યું. તેણે તેના કુટુંબ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ખૂબ દૂરના સગાસંબધી કે મિત્રોનાં એકેય માંણસને તેણે જીવતા રહેવા દીધા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ઝિમ્રી દ્વારા બાઅશાનાઁ કુળના સભ્યોનો સંહાર થયો, જેની પ્રબોધક યેહૂએ ભવિષ્યવાણી કરી હતી અને આ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વચન સાચાં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બાઅશા અને તેના પુત્ર એલાહનાંઁ પોતાના જ અનિષ્ટ કૃત્યો અને દુષ્ટ કમોર્ને લીધે તેઓનો સંહાર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મકે તેઓ ઇસ્રાએલીઓને મૂર્તિઓની પૂજા કરવામાં દોરી ગયા અને ઇસ્રાએલના યહોવા દેવને સખત ક્રોધાય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એલાહનાઁ શાસનના બીજા બધાં બનાવો ઇસ્રાએલના રાજાઓના ઇતિહાસ નામક ગ્રંથમાં લખે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યહૂદાના રાજા આસાના અમલના સત્તાવીસમેં વષેર્ ઝિમ્રીએ તિર્સાહમાં સાત દિવસ રાજ્ય કર્યુ. તે વખ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 સૈન્યે ગિબ્બથોનના પલિસ્તીઓના શહેર પાસે પડાવ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જ્યારે સેનાને ખબર પડી કે ઝિમ્રીએ રાજા વિરુદ્ધ કાવતરું કરી, તેનું ખૂન કર્યુ છે. ત્યારે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નાપતિ ઓમ્રીને નવા રાજા તરીકે જાહે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ઓમ્રીએ અને સમગ્ર ઇસ્રાએલી સેનાએ ગિબ્બથોન છોડીને તિર્સાહને ઘેરો ઘા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જયારે ઝિમ્રીએ જોયું કે શહેર દુશ્મનને હાથ ગયું છે, એટલે તેણે રાજમહેલમાં જઈને આખા મહેલને આગ લગા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 મરી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યહોવાની દૃષ્ટિએ અયોગ્ય ગણાય તેવું આચરણ કરી તેણે જે પાપ કર્યું હતું તથા તેણે આચરેલા દુષ્કૃત્યો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 ફળ હતું. તે યરોબઆમને પગલે ચાલ્યો હતો. તેણે યરોબઆમની જેમ પાપ કર્યુ હતું, અને ઇસ્રાએલીઓ પાસે પણ પા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ઝિમ્રીના શાસનના બીજા બનાવો અને તેણે કરેલા બળવાની વાત ઇસ્રાએલના રાજાઓના ઇતિહાસ નામક પુસ્ત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ધા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યારબાદ ઇસ્રાએલના લોકોમાં બે પક્ષો પડી ગયા. એક પક્ષ ગિનાથના પુત્ર તિબ્નીને ટેકો આપતો હ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રાજા બનાવવા માંગતો હતો અને બીજો ઓમ્રીને ટેકો આપ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જે લોકો ઓમ્રીને ટેકો આપતા હતા, તેઓ વધુ બળવાન હતાં. તિબ્નીને માંરી નાખવામાં આવ્યો અને ઓમ્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જય થયો, તેથી તેણે કોઈના વિરોધ વિના રાજ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જ્યારે આસા યહૂદાના રાજા તરીકે 31વર્ષ રહ્યો. ઓમ્રી ઇસ્રાએલનો રાજા બન્યો, અને તેણે 12 વર્ષ રાજ્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એમાંથી તેણે છ વર્ષ તિર્સાહમાં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ત્યારબાદ તેણે શેમેર નામની વ્યકિત પાસેથી સમરૂનની ટેકરી સમરૂન પર્વત લગભગ 68 કિલો ચાંદી આપીને ખરી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ધી અને તેના પર તેણે શહેર બંધાવ્યું અને શેમેરના નામ પરથી તેનું નામ સમરૂન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ઓમ્રીએ યહોવાની દૃષ્ટિએ અયોગ્ય ગણાય એવું આચરણ કર્યું; દુષ્ટતામાં તે પોતાના બધા પૂર્વજો કરતાં વ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તેણે નબાટના પુ્ત્ર યરોબઆમને માંગેર્ ચાલી, યરોબઆમની જેમ પોતે પાપ કર્યા અને ઇસ્રાએલ પાસે પણ પા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યાં તથા મૂર્તિની પૂજા કરીને, ઇસ્રાએલના દેવ યહોવાને કોપાયમાં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ઓમ્રીના શાસનના બીજા બનાવો અને તેનાં વિજયો ઇસ્રાએલીઓના રાજાઓના ઇતિહાસ નામક ગ્રંથમાં નોંધે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6]]></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2026-10-21T06:52:03Z</dcterms:created>
  <dcterms:modified xsi:type="dcterms:W3CDTF">2026-10-21T06:52:03Z</dcterms:modified>
  <dc:title>૧ રાજાઓ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