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காம் அவ்விடம் விட்டு, தென் தேசத்திற்குப் பிரயாணம்பண்ணி, காதேசுக்கும் சூருக்கும் நடுவாகக் குடியேறி, கேராரிலே தங்க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ஆபிரகாம் தன் மனைவியாகிய சாராளைத் தன் சகோதரி என்று சொன்னதினாலே, கேராரின் ராஜாவாகிய அபிமெலேக்கு ஆளனுப்பிச் சாராளை அழைப்ப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ஆபிரகாம் தன் மனைவியாகிய சாராளைத் தன் சகோதரி என்று சொன்னதினாலே, கேராரின் ராஜாவாகிய அபிமெலேக்கு ஆளனுப்பிச் சாராளை அழைப்ப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ஆபிரகாம் தன் மனைவியாகிய சாராளைத் தன் சகோதரி என்று சொன்னதினாலே, கேராரின் ராஜாவாகிய அபிமெலேக்கு ஆளனுப்பிச் சாராளை அழைப்பி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இரவிலே அபிமெலேக்குக்குச் சொப்பனத்திலே தோன்றி: நீ அழைப்பித்த ஸ்திரீயின் நிமித்தம் நீ செத்தாய்; அவள் ஒருவனுடைய மனைவியாயிருக்கிறாளே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இரவிலே அபிமெலேக்குக்குச் சொப்பனத்திலே தோன்றி: நீ அழைப்பித்த ஸ்திரீயின் நிமித்தம் நீ செத்தாய்; அவள் ஒருவனுடைய மனைவியாயிருக்கிறாளே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ிமெலேக்கு அவளைச் சேராதிருந்தான். ஆகையால் அவன்: ஆண்டவரே, நீதியுள்ள ஜனங்களை அழிப்பீர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ிமெலேக்கு அவளைச் சேராதிருந்தான். ஆகையால் அவன்: ஆண்டவரே, நீதியுள்ள ஜனங்களை அழிப்பீர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ள் தன் சகோதரி என்று அவன் என்னோடே சொல்லவில்லையா? அவன் தன் சகோதரன் என்று இவளும் சொன்னாளே; உத்தம இருதயத்தோடும் சுத்தமான கைகளோடும் இதைச் செய்தேன் என்று சொன்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ள் தன் சகோதரி என்று அவன் என்னோடே சொல்லவில்லையா? அவன் தன் சகோதரன் என்று இவளும் சொன்னாளே; உத்தம இருதயத்தோடும் சுத்தமான கைகளோடும் இதைச் செய்தேன் என்று சொன்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ள் தன் சகோதரி என்று அவன் என்னோடே சொல்லவில்லையா? அவன் தன் சகோதரன் என்று இவளும் சொன்னாளே; உத்தம இருதயத்தோடும் சுத்தமான கைகளோடும் இதைச் செய்தேன் என்று சொன்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ேவன்: உத்தம இருதயத்தோடே நீ இதைச் செய்தாய் என்று நான் அறிந்திருக்கிறேன்; நீ எனக்கு விரோதமாகப் பாவம் செய்யாதபடிக்கு உன்னைத் தடுத்தேன்; ஆகையால், நீ அவளைத் தொட நான் உனக்கு இடங்கொடுக்க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ேவன்: உத்தம இருதயத்தோடே நீ இதைச் செய்தாய் என்று நான் அறிந்திருக்கிறேன்; நீ எனக்கு விரோதமாகப் பாவம் செய்யாதபடிக்கு உன்னைத் தடுத்தேன்; ஆகையால், நீ அவளைத் தொட நான் உனக்கு இடங்கொடுக்க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ேவன்: உத்தம இருதயத்தோடே நீ இதைச் செய்தாய் என்று நான் அறிந்திருக்கிறேன்; நீ எனக்கு விரோதமாகப் பாவம் செய்யாதபடிக்கு உன்னைத் தடுத்தேன்; ஆகையால், நீ அவளைத் தொட நான் உனக்கு இடங்கொடுக்க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மனுஷனுடைய மனைவியை அவனிடத்திற்கு அனுப்பிவிடு; அவன் ஒரு தீர்க்கதரிசி; நீ பிழைக்கும்படிக்கு அவன் உனக்காக வேண்டுதல் செய்வான்; நீ அவளை அனுப்பிவிடாதிருந்தால், நீயும் உன்னைச் சேர்ந்த யாவரும் சாகவே சாவீர்கள் என்று அறிவாயாக என்று சொப்பனத்திலே அவனுக்குச் சொன்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மனுஷனுடைய மனைவியை அவனிடத்திற்கு அனுப்பிவிடு; அவன் ஒரு தீர்க்கதரிசி; நீ பிழைக்கும்படிக்கு அவன் உனக்காக வேண்டுதல் செய்வான்; நீ அவளை அனுப்பிவிடாதிருந்தால், நீயும் உன்னைச் சேர்ந்த யாவரும் சாகவே சாவீர்கள் என்று அறிவாயாக என்று சொப்பனத்திலே அவனுக்குச் சொன்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மனுஷனுடைய மனைவியை அவனிடத்திற்கு அனுப்பிவிடு; அவன் ஒரு தீர்க்கதரிசி; நீ பிழைக்கும்படிக்கு அவன் உனக்காக வேண்டுதல் செய்வான்; நீ அவளை அனுப்பிவிடாதிருந்தால், நீயும் உன்னைச் சேர்ந்த யாவரும் சாகவே சாவீர்கள் என்று அறிவாயாக என்று சொப்பனத்திலே அவனுக்குச் சொன்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ிமெலேக்கு அதிகாலையில் எழுந்து, தன் ஊழியக்காரரையெல்லாம் அழைப்பித்து, இந்தச் சங்கதிகளையெல்லாம் அவர்கள் கேட்கும்படி சொன்னான்; அந்த மனுஷர் மிகவும் பய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ிமெலேக்கு அதிகாலையில் எழுந்து, தன் ஊழியக்காரரையெல்லாம் அழைப்பித்து, இந்தச் சங்கதிகளையெல்லாம் அவர்கள் கேட்கும்படி சொன்னான்; அந்த மனுஷர் மிகவும் பய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பிமெலேக்கு ஆபிரகாமை அழைப்பித்து; நீ எங்களுக்கு என்ன காரியஞ்செய்தாய், நீ என்மேலும், என் ராஜ்யத்தின்மேலும் கொடிய பாவம் சுமரப்பண்ணுகிறதற்கு உனக்கு நான் என்ன குற்றம் செய்தேன்? செய்யத்தகாத காரியங்களை என்னிடத்தில் செய்தாயே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பிமெலேக்கு ஆபிரகாமை அழைப்பித்து; நீ எங்களுக்கு என்ன காரியஞ்செய்தாய், நீ என்மேலும், என் ராஜ்யத்தின்மேலும் கொடிய பாவம் சுமரப்பண்ணுகிறதற்கு உனக்கு நான் என்ன குற்றம் செய்தேன்? செய்யத்தகாத காரியங்களை என்னிடத்தில் செய்தாயே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பிமெலேக்கு ஆபிரகாமை அழைப்பித்து; நீ எங்களுக்கு என்ன காரியஞ்செய்தாய், நீ என்மேலும், என் ராஜ்யத்தின்மேலும் கொடிய பாவம் சுமரப்பண்ணுகிறதற்கு உனக்கு நான் என்ன குற்றம் செய்தேன்? செய்யத்தகாத காரியங்களை என்னிடத்தில் செய்தாயே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பிமெலேக்கு ஆபிரகாமை நோக்கி: என்னத்தைக் கண்டு நீ இந்தக் காரியத்தைச் செய்தாய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ஆபிரகாம்: இவ்விடத்தில் தெய்வபயம் இல்லையென்றும், என் மனைவியினிமித்தம் என்னைக் கொன்றுபோடுவார்கள் என்றும் நான் நினைத்த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ஆபிரகாம்: இவ்விடத்தில் தெய்வபயம் இல்லையென்றும், என் மனைவியினிமித்தம் என்னைக் கொன்றுபோடுவார்கள் என்றும் நான் நினைத்த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ள் என் சகோதரி என்பதும் மெய்தான்; அவள் என் தகப்பனுக்குக் குமாரத்தி, என் தாய்க்குக் குமாரத்தியல்ல; அவள் எனக்கு மனைவியான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ள் என் சகோதரி என்பதும் மெய்தான்; அவள் என் தகப்பனுக்குக் குமாரத்தி, என் தாய்க்குக் குமாரத்தியல்ல; அவள் எனக்கு மனைவியான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தகப்பன் வீட்டைவிட்டு தேவன் என்னைத் தேசாந்தரியாய்த் திரியும்படி செய்தபோது, நான் அவளை நோக்கி: நாம் போகும் இடம் எங்கும், நீ என்னைச் சகோதரன் என்று சொல்வது நீ எனக்குச் செய்யவேண்டிய தயை என்று அவளிடத்தில் சொல்லியிருந்தேன் என்றான்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தகப்பன் வீட்டைவிட்டு தேவன் என்னைத் தேசாந்தரியாய்த் திரியும்படி செய்தபோது, நான் அவளை நோக்கி: நாம் போகும் இடம் எங்கும், நீ என்னைச் சகோதரன் என்று சொல்வது நீ எனக்குச் செய்யவேண்டிய தயை என்று அவளிடத்தில் சொல்லியிருந்தேன் என்றான்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தகப்பன் வீட்டைவிட்டு தேவன் என்னைத் தேசாந்தரியாய்த் திரியும்படி செய்தபோது, நான் அவளை நோக்கி: நாம் போகும் இடம் எங்கும், நீ என்னைச் சகோதரன் என்று சொல்வது நீ எனக்குச் செய்யவேண்டிய தயை என்று அவளிடத்தில் சொல்லியிருந்தேன் என்றான்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பிமெலேக்கு ஆடு மாடுகளையும், வேலைக்காரரையும், வேலைக்காரிகளையும் ஆபிரகாமுக்குக் கொடுத்து, அவன் மனைவியாகிய சாராளையும் அவனிடத்தில் திரும்ப ஒப்புவி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பிமெலேக்கு ஆடு மாடுகளையும், வேலைக்காரரையும், வேலைக்காரிகளையும் ஆபிரகாமுக்குக் கொடுத்து, அவன் மனைவியாகிய சாராளையும் அவனிடத்தில் திரும்ப ஒப்புவி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அபிமெலேக்கு: இதோ, என் தேசம் உனக்கு முன்பாக இருக்கிறது; உன் பார்வைக்குச் சம்மதியான இடத்திலே குடியிரு என்று சொன்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சாராளை நோக்கி: உன் சகோதரனுக்கு ஆயிரம் வெள்ளிக்காசு கொடுத்தேன்; இதோ, உன்னோடிருக்கிற எல்லார் முன்பாகவும், மற்ற யாவர் முன்பாகவும், இது உன் முகத்து முக்காட்டுக்காவதாக என்றான்; இப்படி அவள் கடிந்து கொள்ளப்பட்ட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சாராளை நோக்கி: உன் சகோதரனுக்கு ஆயிரம் வெள்ளிக்காசு கொடுத்தேன்; இதோ, உன்னோடிருக்கிற எல்லார் முன்பாகவும், மற்ற யாவர் முன்பாகவும், இது உன் முகத்து முக்காட்டுக்காவதாக என்றான்; இப்படி அவள் கடிந்து கொள்ளப்பட்ட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சாராளை நோக்கி: உன் சகோதரனுக்கு ஆயிரம் வெள்ளிக்காசு கொடுத்தேன்; இதோ, உன்னோடிருக்கிற எல்லார் முன்பாகவும், மற்ற யாவர் முன்பாகவும், இது உன் முகத்து முக்காட்டுக்காவதாக என்றான்; இப்படி அவள் கடிந்து கொள்ளப்பட்ட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பிரகாமுடைய மனைவியாகிய சாராளின் நிமித்தம் கர்த்தர் அபிமெலேக்குடைய வீட்டாரின் கர்ப்பங்களையெல்லாம் அடைத்திருந்தபடியா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பிரகாமுடைய மனைவியாகிய சாராளின் நிமித்தம் கர்த்தர் அபிமெலேக்குடைய வீட்டாரின் கர்ப்பங்களையெல்லாம் அடைத்திருந்தபடியா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பிரகாம் தேவனை நோக்கி வேண்டிக்கொண்டான்; அப்பொழுது தேவன் அபிமெலேக்கையும், அவன் மனைவியையும், அவன் வேலைக்காரிகளையும் குணமாக்கி, பிள்ளைபெறும்படி அநுக்கிரகம் பண்ண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ઇબ્રાહિમે એ સ્થળ છોડયું અને નેગેબ તરફ પ્રયાણ કર્યુ. અને કાદેશ અને શૂર વચ્ચે ગેરારમાં વસવાટ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 સમયે ઇબ્રાહિમે ગેરારના લોકોને કહ્યું, “સારા માંરી બહેન છે. ગેરારના રાજા અબીમેલેખે આ સાંભળ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બીમેલેખ સારાને ચાહતો હતો તેથી સારાને લઈ આવવા માંટે અબીમેલેખે કેટલાક નોકરોને મોકલ્યા. અને સાર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રંતુ એક વખત રાત્રે દેવે અબીમેલેખને સ્વપ્નમાં દર્શન આપ્યા અને વાત કરી. દેવે કહ્યું, “જો,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્રીને તેં ઘરમાં રાખી છે તેને કારણે તારું આવી બન્યું છે. કારણ તે પરસ્ત્રી છે. તું મરવાન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રંતુ અબીમેલેખે હજુ સુધી તેનો સંગ કર્યો નહોતો, તેથી અબીમેલેખે કહ્યું, “હે યહોવા, હું દોષિત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ું તમે નિદોર્ષ વ્યકિતનો પણ સંહાર કરશ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ઇબ્રાહિમે જ મને કહ્યું હતું કે, ‘આ સ્ત્રી માંરી બહેન છે.’ અને એ સ્ત્રીએ પણ કહ્યું, ‘આ પુરુષ માં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ઈ છે.’ હું નિદોર્ષ છું. મને તો ખબર જ નહોતી કે, હું શું કરી રહ્યો છું? મેં તો શુદ્વ વૃત્તિથી જ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્યારે દેવે અબીમેલેખને સ્વપ્નમાં કહ્યું, “હા, મને ખબર છે કે, તું નિદોર્ષ છે અને મને એ પણ ખબર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તને ખબર ન હતી કે, તું શું કરી રહ્યો હતો! મેં જ તને ઉગાર્યો, મેં જ તને માંરી વિરુધ્ધ પાપ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ધું નથી. અને એટલે જ મેં તને તેનો સ્પર્શ કરવા દીધ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હવે તું ઇબ્રાહિમની પત્નીને તેની પાસે પાછી મોકલ. ઇબ્રાહિમ એક પ્રબોધક છે. તે તમાંરા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ર્થના કરશે અને તું જીવીશ પરંતુ જો તું સારાને પાછી નહિ આપે તો સમજી લેજે કે, તારું અને તારા બધાં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ું એક સાથે મૃત્યુ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થી બીજે દિવસે વહેલી સવારે અબીમેલેખે પોતાના બધા નોકરોને બોલાવ્યા અને સ્વપ્નમાં થયેલી બધી વા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ી સંભળાવી, નોકરો બહું જ ગભરાઈ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છી અબીમેલેખે ઇબ્રાહિમને બોલાવ્યો અને તેને કહ્યું, “તમે માંરી સાથે આમ કેમ કર્યું? મેં તમાંરો 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નો કર્યો હતો કે, તમે ‘આ માંરી બહેન છે.’ એમ જૂઠું બોલીને મને અને માંરા રાજયને મોટાં પાપમાં નાખ્યા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ે માંરી સાથે આવો વર્તાવ નહોતો કરવો જોઈતો, તમે શું સમજીને આમ કર્ય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તમે કઈ બાબતથી ડરતા હતા? તમે માંરી સાથે આવું કેમ કર્ય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છી ઇબ્રાહિમે કહ્યું, “હું ડરતો હતો કારણ કે મને થયું કે, આ દેશમાં કોઈ પણ દેવને માંન આપતું ન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ાથી ડરતું નથી અને માંરી પત્ની સારાને મેળવવા માંટે આ લોકો મને માંરી ન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ને તમને, સાચું કહું તો તે માંરી બહેન જ છે, કારણ કે તેણી માંરા બાપની દીકરી છે, જો કે, તેણી 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ની પુત્રી નથી. અને તેણી માંરી પત્ની બન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દેવે મને માંરા પિતાના ઘરથી દૂર મોકલ્યો હતો. દેવે મને એક જગ્યાએથી બીજી જગ્યાએ ભટકતો, કર્યો હત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મેં સારાને કહ્યું હતું કે, ‘તારે માંરા પર આટલી કૃપા કરવી પડશે. આપણે જયાં જયાં જઈએ ત્યાં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ે કહેવું પડશે કે, આ માંરો ભાઈ છે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્યારે અબીમેલેખે જાણ્યું કે, આમ શાથી બન્યું છે. તેથી તેણે ઈબ્રાહિમને સારા સુપ્રત કરી અને ઘેટ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કરાં, ગાય, બળદ તેમજ દાસદાસી આપ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બીમેલેખે કહ્યું, “જો, આ માંરો સમગ્ર દેશ તારી આગળ છે. તારી મરજી હોય ત્યાં તું જઈને રહી શક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બીમેલેખે સારાને પણ કહ્યું, “જો મેં તારા ભાઈને 1,000 રૂપામહોર આપી છે. હું આ બધા માંટે દિલગીર છ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બતાવવા માંટે મેં આમ કર્યુ હતું. હું ઈચ્છું છું કે, પ્રત્યેક વ્યકિત જુએ કે, મેં સાચું કામ કર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દેવે અબીમેલેખના ઘરની બધી સ્ત્રીઓને ગર્ભધારણથી અટકાવી દીધી હતી કારણકે ઇબ્રાહિમની પત્ની સાર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બીમેલેખે લીધી હતી, તેથી હવે ઇબ્રાહિમે યહોવાને પ્રાર્થના કર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થી દેવે અબીમેલેખને અને તેની પત્નીને અને તેની દાસીઓને સાજાં કર્યા અને તેમને સંતાનો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2026-10-20T03:33:43Z</dcterms:created>
  <dcterms:modified xsi:type="dcterms:W3CDTF">2026-10-20T03:33:43Z</dcterms:modified>
  <dc:title>ઉત્પત્તિ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