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ோகிற இடத்தை அறிந்திருக்கிறீர்கள், வழியையும் அறிந்திருக்கிறீர்கள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ோமா அவரை நோக்கி ஆண்டவரே, நீர் போகிற இடத்தை அறியோமே, வழியை நாங்கள் எப்படி அறிவோ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இயேசு: நானே வழியும் சத்தியமும் ஜீவனுமாயிருக்கிறேன்; என்னாலேயல்லாமல் ஒருவனும் பிதாவினிடத்தில் வர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இயேசு: நானே வழியும் சத்தியமும் ஜீவனுமாயிருக்கிறேன்; என்னாலேயல்லாமல் ஒருவனும் பிதாவினிடத்தில் வர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 அறிந்தீர்களானால் என் பிதாவையும் அறிந்திருப்பீர்கள்; இதுமுதல் நீங்கள் அவரை அறிந்தும் அவரைக் கண்டும் இருக்கிறீர்க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 அறிந்தீர்களானால் என் பிதாவையும் அறிந்திருப்பீர்கள்; இதுமுதல் நீங்கள் அவரை அறிந்தும் அவரைக் கண்டும் இருக்கிறீ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லிப்பு அவரை நோக்கி: ஆண்டவரே, பிதாவை எங்களுக்குக் காண்பியும், அது எங்களுக்குப் போத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யேசு: பிலிப்புவே, இவ்வளவுகாலம் நான் உங்களுடனேகூட இருந்தும் நீ என்னை அறியவில்லையா என்னைக் கண்டவன் பிதாவைக் கண்டான்; அப்படியிருக்க, பிதாவை எங்களுக்குக் காண்பியும் என்று நீ எப்படி சொல்லுகிறாய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யேசு: பிலிப்புவே, இவ்வளவுகாலம் நான் உங்களுடனேகூட இருந்தும் நீ என்னை அறியவில்லையா என்னைக் கண்டவன் பிதாவைக் கண்டான்; அப்படியிருக்க, பிதாவை எங்களுக்குக் காண்பியும் என்று நீ எப்படி சொல்லுகிறாய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ிதாவிலும், பிதா என்னிலும் இருக்கிறதை நீ விசுவாசிக்கிறதில்லையா? நான் உங்களுடனே சொல்லுகிற வசனங்களை என் சுயமாய்ச் சொல்லவில்லை; என்னிடத்தில் வாசமாயிருக்கிற பிதாவானவரே இந்தக் கிரியைகளைச் செய்துவர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ிதாவிலும், பிதா என்னிலும் இருக்கிறதை நீ விசுவாசிக்கிறதில்லையா? நான் உங்களுடனே சொல்லுகிற வசனங்களை என் சுயமாய்ச் சொல்லவில்லை; என்னிடத்தில் வாசமாயிருக்கிற பிதாவானவரே இந்தக் கிரியைகளைச் செய்துவர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பிதாவிலும் பிதா என்னிலும் இருக்கிறதை நம்புங்கள்; அப்படியில்லாவிட்டாலும் என் கிரியைகளினிமித்தமாவது என்னை நம்ப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பிதாவிலும் பிதா என்னிலும் இருக்கிறதை நம்புங்கள்; அப்படியில்லாவிட்டாலும் என் கிரியைகளினிமித்தமாவது என்னை நம்ப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ெய்யாகவே மெய்யாகவே நான் உங்களுக்குச் சொல்லுகிறேன்; நான் என் பிதாவினிடத்திற்குப் போகிறபடியினால், என்னை விசுவாசிக்கிறவன் நான் செய்கிறகிரியைகளைத் தானும் செய்வான், இவைகளைப்பார்க்கிலும் பெரிய கிரியைகளையும் செய்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ெய்யாகவே மெய்யாகவே நான் உங்களுக்குச் சொல்லுகிறேன்; நான் என் பிதாவினிடத்திற்குப் போகிறபடியினால், என்னை விசுவாசிக்கிறவன் நான் செய்கிறகிரியைகளைத் தானும் செய்வான், இவைகளைப்பார்க்கிலும் பெரிய கிரியைகளையும் செய்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 நாமத்தினாலே எதைக் கேட்பீர்களோ, குமாரனில் பிதா மகிமைப்படும்படியாக, அதைச் செய்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 நாமத்தினாலே எதைக் கேட்பீர்களோ, குமாரனில் பிதா மகிமைப்படும்படியாக, அதைச் செய்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த்தினாலே நீங்கள் எதைக்கேட்டாலும் அதை நான் செய்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னிடத்தில் அன்பாயிருந்தால் என் கற்பனைகளைக் கைக்கொள்ள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ிதாவை வேண்டிக்கொள்வேன், அபொழுது என்றென்றைக்கும் உங்களுடனேகூட இருக்கும்படிக்குச் சத்திய ஆவியாகிய வேறொரு தேற்றரவாளனை அவர் உங்களுக்குத் தந்தருள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ிதாவை வேண்டிக்கொள்வேன், அபொழுது என்றென்றைக்கும் உங்களுடனேகூட இருக்கும்படிக்குச் சத்திய ஆவியாகிய வேறொரு தேற்றரவாளனை அவர் உங்களுக்குத் தந்தருள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ம் அந்தச் சத்திய ஆவியானவரைக் காணாமலும் அறியாமலும் இருக்கிறபடியால் அவரைப் பெற்றுக்கொள்ளமாட்டாது; அவர் உங்களுடனே வாசம்பண்ணி உங்களுக்குள்ளே இருப்பதால், நீங்கள் அவரை அறி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ம் அந்தச் சத்திய ஆவியானவரைக் காணாமலும் அறியாமலும் இருக்கிறபடியால் அவரைப் பெற்றுக்கொள்ளமாட்டாது; அவர் உங்களுடனே வாசம்பண்ணி உங்களுக்குள்ளே இருப்பதால், நீங்கள் அவரை அறி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ங்களைத் திக்கற்றவர்களாக விடேன், உங்களிடத்தில் வர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கொஞ்சக்காலத்திலே உலகம் என்னைக் காணாது, நீங்களோ என்னைக் காண்பீர்கள்; நான் பிழைக்கிறபடியினால் நீங்களும் பிழைப்ப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கொஞ்சக்காலத்திலே உலகம் என்னைக் காணாது, நீங்களோ என்னைக் காண்பீர்கள்; நான் பிழைக்கிறபடியினால் நீங்களும் பிழைப்ப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என் பிதாவிலும், நீங்கள் என்னிலும், நான் உங்களிலும் இருக்கிறதை அந்நாளிலே நீங்கள் அறி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ற்பனைகளைப் பெற்றுக்கொண்டு அவைகளைக் கைக்கொள்கிறவனே என்னிடத்தில் அன்பாயிருக்கிறான், என்னிடத்தில் அன்பாயிருக்கிறவன் என் பிதாவுக்கு அன்பாயிருப்பான்; நானும் அவனில் அன்பாயிருந்து, அவனுக்கு என்னை வெளிப்படுத்துவ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ற்பனைகளைப் பெற்றுக்கொண்டு அவைகளைக் கைக்கொள்கிறவனே என்னிடத்தில் அன்பாயிருக்கிறான், என்னிடத்தில் அன்பாயிருக்கிறவன் என் பிதாவுக்கு அன்பாயிருப்பான்; நானும் அவனில் அன்பாயிருந்து, அவனுக்கு என்னை வெளிப்படுத்துவ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ற்பனைகளைப் பெற்றுக்கொண்டு அவைகளைக் கைக்கொள்கிறவனே என்னிடத்தில் அன்பாயிருக்கிறான், என்னிடத்தில் அன்பாயிருக்கிறவன் என் பிதாவுக்கு அன்பாயிருப்பான்; நானும் அவனில் அன்பாயிருந்து, அவனுக்கு என்னை வெளிப்படுத்துவ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காரியோத்தல்லாத யூதா என்பவன் அவரை நோக்கி: ஆண்டவரே, நீர் உலகத்துக்கு உம்மை வெளிப்படுத்தாமல் எங்களுக்கு உம்மை வெளிப்படுத்தப்போகிற காரணமென்ன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காரியோத்தல்லாத யூதா என்பவன் அவரை நோக்கி: ஆண்டவரே, நீர் உலகத்துக்கு உம்மை வெளிப்படுத்தாமல் எங்களுக்கு உம்மை வெளிப்படுத்தப்போகிற காரணமென்ன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ுக்குப் பிரதியுத்தரமாக: ஒருவன் என்னில் அன்பாயிருந்தால், அவன் என் வசனத்தைக் கைக்கொள்ளுவான், அவனில் என் பிதா அன்பாயிருப்பார்; நாங்கள் அவனிடத்தில் வந்து அவனோடே வாசம்பண்ணுவ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ுக்குப் பிரதியுத்தரமாக: ஒருவன் என்னில் அன்பாயிருந்தால், அவன் என் வசனத்தைக் கைக்கொள்ளுவான், அவனில் என் பிதா அன்பாயிருப்பார்; நாங்கள் அவனிடத்தில் வந்து அவனோடே வாசம்பண்ணுவ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ில் அன்பாயிராதவன் என் வசனங்களைக் கைக்கொள்ளமாட்டான். நீங்கள் கேட்கிற வசனம் என்னுடையதாயிராமல் என்னை அனுப்பின பிதாவினுடையதா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ில் அன்பாயிராதவன் என் வசனங்களைக் கைக்கொள்ளமாட்டான். நீங்கள் கேட்கிற வசனம் என்னுடையதாயிராமல் என்னை அனுப்பின பிதாவினுடையதா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ங்களுடனே தங்கியிருக்கையில் இவைகளை உங்களுக்குச் சொன்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நாமத்தினாலே பிதா அனுப்பப்போகிற பரிசுத்த ஆவியாகிய தேற்றரவாளனே எல்லாவற்றையும் உங்களுக்குப் போதித்து, நான் உங்களுக்குச் சொன்ன எல்லாவற்றையும் உங்களுக்கு நினைப்பூட்டு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நாமத்தினாலே பிதா அனுப்பப்போகிற பரிசுத்த ஆவியாகிய தேற்றரவாளனே எல்லாவற்றையும் உங்களுக்குப் போதித்து, நான் உங்களுக்குச் சொன்ன எல்லாவற்றையும் உங்களுக்கு நினைப்பூட்ட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மாதானத்தை உங்களுக்கு வைத்துப்போகிறேன், என்னுடைய சமாதானத்தையே உங்களுக்குக் கொடுக்கிறேன்; உலகம் கொடுக்கிறபிரகாரம் நான் உங்களுக்குக் கொடுக்கிறதில்லை. உங்கள் இருதயம் கலங்காமலும் பயப்படாமலுமிருப்பத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மாதானத்தை உங்களுக்கு வைத்துப்போகிறேன், என்னுடைய சமாதானத்தையே உங்களுக்குக் கொடுக்கிறேன்; உலகம் கொடுக்கிறபிரகாரம் நான் உங்களுக்குக் கொடுக்கிறதில்லை. உங்கள் இருதயம் கலங்காமலும் பயப்படாமலுமிருப்பத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ோவேன் என்றும், திரும்பி உங்களிடத்தில் வருவேன் என்றும் நான் உங்களுடனே சொன்னதைக் கேட்டீர்களே. நீங்கள் என்னில் அன்புள்ளவர்களாயிருந்தால் பிதாவினிடத்திற்குப் போகிறேனென்று நான் சொன்னதைக் குறித்துச் சந்தோஷப்படுவீர்கள், ஏனெனில் என் பிதா என்னிலும் பெரியவராயிருக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ோவேன் என்றும், திரும்பி உங்களிடத்தில் வருவேன் என்றும் நான் உங்களுடனே சொன்னதைக் கேட்டீர்களே. நீங்கள் என்னில் அன்புள்ளவர்களாயிருந்தால் பிதாவினிடத்திற்குப் போகிறேனென்று நான் சொன்னதைக் குறித்துச் சந்தோஷப்படுவீர்கள், ஏனெனில் என் பிதா என்னிலும் பெரியவராயிரு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ோவேன் என்றும், திரும்பி உங்களிடத்தில் வருவேன் என்றும் நான் உங்களுடனே சொன்னதைக் கேட்டீர்களே. நீங்கள் என்னில் அன்புள்ளவர்களாயிருந்தால் பிதாவினிடத்திற்குப் போகிறேனென்று நான் சொன்னதைக் குறித்துச் சந்தோஷப்படுவீர்கள், ஏனெனில் என் பிதா என்னிலும் பெரியவராயிரு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 நடக்கும்போது நீங்கள் விசுவாசிக்கும்படியாக, நடப்பதற்குமுன்னமே இதை உங்களுக்குச் சொன்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ி நான் உங்களுடனே அதிகமாய் பேசுவதில்லை. இந்த உலகத்தின் அதிபதி வருகிறான். அவனுக்கு என்னிடத்தில் ஒன்றும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பிதாவில் அன்பாயிருக்கிறேனென்றும், பிதா எனக்கு, கட்டளையிட்டபடியே செய்கிறேன் என்றும், உலகம் அறியும்படிக்கு இப்படி நடக்கும். எழுந்திருங்கள், இவ்விடம்விட்டுப் போவோம் வாருங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பிதாவில் அன்பாயிருக்கிறேனென்றும், பிதா எனக்கு, கட்டளையிட்டபடியே செய்கிறேன் என்றும், உலகம் அறியும்படிக்கு இப்படி நடக்கும். எழுந்திருங்கள், இவ்விடம்விட்டுப் போவோம் வாருங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் இருதயம் கலங்காதிருப்பதாக; தேவனிடத்தில் விசுவாசமாயிருங்கள், என்னிடத்திலும் விசுவாசமாயிர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தாவின் வீட்டில் அநேக வாசஸ்தலங்கள் உண்டு; அப்படியில்லாதிருந்தால், நான் உங்களுக்குச் சொல்லியிருப்பேன்; ஒரு ஸ்தலத்தை உங்களுக்காக ஆயத்தம்பண்ணப்போ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தாவின் வீட்டில் அநேக வாசஸ்தலங்கள் உண்டு; அப்படியில்லாதிருந்தால், நான் உங்களுக்குச் சொல்லியிருப்பேன்; ஒரு ஸ்தலத்தை உங்களுக்காக ஆயத்தம்பண்ணப்போ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ோய் உங்களுக்காக ஸ்தலத்தை ஆயத்தம்பண்ணினபின்பு, நான் இருக்கிற இடத்திலே நீங்களும் இருக்கும்படி, நான் மறுபடியும் வந்து உங்களை என்னிடத்தில் சேர்த்துக்கொள்ள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ோய் உங்களுக்காக ஸ்தலத்தை ஆயத்தம்பண்ணினபின்பு, நான் இருக்கிற இடத்திலே நீங்களும் இருக்கும்படி, நான் மறுபடியும் வந்து உங்களை என்னிடத்தில் சேர்த்துக்கொள்ள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જ્યાં જાઉ છું તે જગ્યાનો માર્ગ તમે જાણો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થોમાએ કહ્યું, “પ્રભુ, તું ક્યાં જાય છે તે અમે જાણતાં નથી. તેથી અમે તે માર્ગ કેવી રીતે જાણી શકી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ઈસુએ ઉત્તર આપ્યો, “હું માર્ગ છું. હું સત્ય છું અને જીવન છું. પિતા પાસે જવાનો માર્ગ ફક્ત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ો તમે મને ખરેખર ઓળખતા હોત, તો પછી તમે મારા પિતાને પણ જાણશો. હવેથી તમે એને જાણશો. તમે તેને જો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ફિલિપે ઈસુને કહ્યું, “પ્રભુ, અમને પિતા બતાવ. અમારે જે બધું જોઈએ છે તે એ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ઈસુએ ઉત્તર આપ્યો, “ફિલિપ, ઘણા લાંબા સમય સુધી હું તારી સાથે છું. તેથી તારે મને ઓળખવો જોઈએ.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એ મને જોયો છે તેણે મારા પિતાને પણ જોયો છે. તેથી તું શા માટે કહે છે, અમને પિતા બતાવ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ું તમે ખરેખર માનો છો કે હું પિતામાં છું અને પિતા મારામાં છે? તમને મેં જે બધી વાતો કહી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માંથી આવી નથી. પિતા મારામાં રહે છે તે તેનું પોતાનું કામ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રામાં વિશ્વાસ કરો જ્યારે હું કહું કે હું પિતામાં છું અને પિતા મારામાં છે. અથવા કામોને લીધ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માં વિશ્વાસ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તમને સત્ય કહું છું, જે વ્યક્તિ મારામાં વિશ્વાસ કરે છે તે મેં જે કામો કર્યા છે તેવાં જ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! તે મેં કર્યા છે તેનાં કરતાં વધારે મહાન કામો પણ કરશે. શા માટે? કારણ કે હું પિતા પાસે જાઉ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જો તમે મારા નામે જે કંઈ માગશો તો હું તમારા માટે તે કરીશ. પછી દીકરા દ્વારા પિતા મહિમાવ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ાવ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ો તમે મારા નામે કંઈ મારી પાસે માગશો તો હું તે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જો તમે મારા પર પ્રેમ કરો છો, તો પછી હું તમને જે આજ્ઞાઓ કરું તેનું પાલન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પિતાને પૂછીશ, અને તે મને બીજો સંબોધકઆપશે. તે તમને આ સંબોધક હંમેશા તમારી સાથે રહે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 સંબોધક સત્યનો આત્માછે. જગત તેનો સ્વીકાર કરી શકતું નથી. શા માટે? કારણ કે જગત તેને જોતું નથી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ઓળખતું નથી. પણ તમે તેને ઓળખો છો. તે તમારી સાથે રહે છે અને તે તમારામાં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હું માતા પિતા વિનાના બાળકોની જેમ તમને બધાને એકલા છોડીશ નહિ. હું તમારી પાસે પાછો આ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ખૂબ જ ટૂંકા સમયમાં જગતના લોકો મને વધારે વખત જોઈ શકશે નહિ. પણ તમે મને જોઈ શકશો. તમે જીવશો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જીવ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 દિવસે તમે જાણશો કે હું પિતામાં છું. તમે જાણશો કે તમે મારામાં છો અને હું તમારામા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ો કોઈ વ્યક્તિ મારી આજ્ઞાને જાણે છે અને તે આજ્ઞાઓનું પાલન કરે છે. પછી તે માણસ ખરેખર મને પ્ર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 અને મારા પિતા તે વ્યક્તિને પ્રેમ કરે છે જે મને પ્રેમ કરે છે અને હું તે માણસને પ્રેમ કરીશ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જાતે તેને બત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યહૂદાએ (યહૂદા ઈશ્કરિયોત નહિ) કહ્યું, “પણ પ્રભુ, તું શા માટે અમારી આગળ પ્રગટ થવાની યોજના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પણ જગત આગળ નહ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ઈસુએ ઉત્તર આપ્યો, “જો કોઈ વ્યક્તિ મને પ્રેમ કરે છે, તો તે મારા વચનનું પાલન કરશે. મારા પિતા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ને પ્રેમ કરશે. મારા પિતા અને હું તે વ્યક્તિ પાસે આવીશું અને તેની સાથે રહ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ણ જે વ્યક્તિ મને પ્રેમ કરતો નથી. તે મારા વચનનું પાલન કરતો નથી, આ વચન જે તમે સાંભળો છો તે ખરેખ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ું નથી. તે જેણે મને મોકલ્યો છે તે મારા પિતા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મેં તમને આ બધા વચનો કહ્યા જ્યારે હું તમારી સાથે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રંતુ સંબોધક તમને બધું જ શીખવશે. મેં જે બધી બાબતો તમને કહીં છે તેનું સ્મરણ સંબોધક કરાવશે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બોધક પવિત્ર આત્મા છે જેને પિતા મારા નામે મોકલ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હું તમને શાંતિ આપીને જાઉં છું. હું તમને આપું છું તે મારી પોતાની શાંતિ છે. જગત આપે છે તેના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ુદી રીતે હું તમને શાંતિ આપીશ. તેથી તમારા હૃદયોને વ્યાકુળ થવા દેશો નહિ. ડ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મે મને સાંભળ્યો, જો તમને કહ્યું છે કે, ‘હું વિદાય થાઉં છું, પણ હું તમારી પાસે પાછો આવીશ.’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ને પ્રેમ કરશો તો તમે સુખી થશો. હું પાછો પિતા પાસે જાઉં છું. શા માટે? કારણ કે હું છું તેના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 વધારે મહ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મેં હમણાં તમને આમ કહ્યું તે બનતા પહેલા કહ્યું છે. પછી જ્યારે તે બનશે, ત્યારે તમે વિશ્વાસ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હું તમારી સાથે વધારે લાંબો સમય વાત કરીશ નહિ. જગતનો શાસક (શેતાન) આવે છે. તેને મારા પર અધિક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રંતુ જગતે જાણવું જોઈએ કે હું પિતાને પ્રેમ કરું છું. તેથી પિતાએ મને જે કરવા કહ્યું છે તે બરા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ું છું. “આવો. આપણે આ જગ્યા છોડ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એ કહ્યું, “તમારા હૃદયોને વ્યાકુળ થવા ન દો. દેવમાં વિશ્વાસ રાખો અને મારામાં વિશ્વાસ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ા પિતાના ઘરમાં ત્યાં ઘણાં ઓરડાઓ છે. જો તે સાચું ના હોત તો હું તમને આ કહેત નહિ. હું તમાર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ની તૈયારી કરવા જાઉ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ં જઈને તમારા માટે જગ્યાની તૈયારી કર્યા બાદ, હું પાછો આવીશ. પછી હું તમને મારી સાથે લઈ જઈ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કરીને હું જ્યાં હોઈશ ત્યાં તમે પણ હ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2026-10-20T03:32:43Z</dcterms:created>
  <dcterms:modified xsi:type="dcterms:W3CDTF">2026-10-20T03:32:43Z</dcterms:modified>
  <dc:title>યોહાન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