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is know also, that in the last days dangerous times shall com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is know also, that in the last days dangerous times shall co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is know also, that in the last days dangerous times shall com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men shall be lovers of their own selves, covetous, boasters, proud, blasphemers, disobedient to parents, unthankful, unholy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men shall be lovers of their own selves, covetous, boasters, proud, blasphemers, disobedient to parents, unthankful, unholy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ithout natural affection, trucebreakers, false accusers, incontinent, fierce, despisers of those that are good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ithout natural affection, trucebreakers, false accusers, incontinent, fierce, despisers of those that are good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raitors, rebellious, high-minded, lovers of pleasures more than lovers of God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raitors, rebellious, high-minded, lovers of pleasures more than lovers of God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aving a form of godliness, but denying the power thereof: from such turn away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of this sort are they which creep into houses, and lead captive silly women laden with sins, led away with divers lusts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of this sort are they which creep into houses, and lead captive silly women laden with sins, led away with divers lusts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Ever learning, and never able to come to the knowledge of the truth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Ever learning, and never able to come to the knowledge of the truth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Now as Jannes and Jambres withstood Moses, so do these also resist the truth: men of corrupt minds, reprobate concerning the faith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Now as Jannes and Jambres withstood Moses, so do these also resist the truth: men of corrupt minds, reprobate concerning the faith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they shall proceed no further: for their folly shall be manifest unto all men, as their's also wa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they shall proceed no further: for their folly shall be manifest unto all men, as their's also wa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you have fully known my doctrine, manner of life, purpose, faith, longsuffering, love, patience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you have fully known my doctrine, manner of life, purpose, faith, longsuffering, love, patience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you have fully known my doctrine, manner of life, purpose, faith, longsuffering, love, patience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Persecutions, afflictions, which came unto me at Antioch, at Iconium, at Lystra; what persecutions I endured: but out of them all the Lord delivered m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Yea, and all that will live godly in Christ Jesus shall suffer persecution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Yea, and all that will live godly in Christ Jesus shall suffer persecution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evil men and seducers shall wax worse and worse, deceiving, and being deceive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evil men and seducers shall wax worse and worse, deceiving, and being deceive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continue you in the things which you have learned and have been assured of, knowing of whom you have learned them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continue you in the things which you have learned and have been assured of, knowing of whom you have learned them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at from a child you have known the holy scriptures, which are able to make you wise unto salvation through faith which is in Christ Jesus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at from a child you have known the holy scriptures, which are able to make you wise unto salvation through faith which is in Christ Jesus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ll scripture is given by inspiration of God, and is profitable for doctrine, for reproof, for correction, for instruction in righteousness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ll scripture is given by inspiration of God, and is profitable for doctrine, for reproof, for correction, for instruction in righteousness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at the man of God may be perfect, thoroughly furnished unto all good works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at the man of God may be perfect, thoroughly furnished unto all good works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at the man of God may be perfect, thoroughly furnished unto all good work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37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டியெனில், மனுஷர்கள் தற்பிரியராயும், பணப்பிரியராயும், வீம்புக்காரரா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கந்தையுள்ளவர்களாயும், தூஷிக்கிறவர்களாயும், தாய் தகப்பன்மாருக்குக் கீழ்ப்படியாதவர்களா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ன்றியறியாதவர்களாயும், பரிசுத்தமில்லாதவர்களா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ுபாவ அன்பில்லாதவர்களாயும், இணங்காதவர்களாயும், அவதூறு செய்கிறவர்களா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ச்சையடக்கமில்லாதவர்களாயும், கொடுமையுள்ளவர்களாயும், நல்லோரைப் பகைக்கிறவர்களா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ரோகிகளாயும், துணிகரமுள்ளவர்களாயும், இறுமாப்புள்ளவர்களாயும், தேவப்பிரியராயிர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கபோகப்பிரியரா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பக்தியின் வேஷத்தைத் தரித்து அதின் பெலனை மறுதலிக்கிறவர்களாயும் இருப்பார்கள்; இப்படிப்பட்ட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 விட்டு விலக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வங்களால் நிறைந்து, பற்பல இச்சைகளால் இழுப்பு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ப்போதும் கற்றாலும் ஒருபோதும் சத்தியத்தை அறிந்து உணராதவர்களாயிருக்கிற பெண்பிள்ளைகளுடைய வீடு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ப்படிப்பட்டவர்கள் நுழைந்து, அவர்களை வசப்படுத்திக்கொள்ள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ந்நேயும் யம்பிரேயும் மோசேக்கு எதிர்த்து நின்றதுபோல இவர்களும் சத்தியத்துக்கு எதிர்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்கிறார்கள்; இவர்கள் துர்ப்புத்தியுள்ள மனுஷர்கள், விசுவாசவிஷயத்தில் பரீட்சைக்கு நில்லாத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, இவர்கள் அதிகமாய்ப் பலப்படுவதில்லை; அவ்விருவருடைய மதிகேடு எல்லாருக்கும் வெளிப்பட்டதுபோ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வர்களுடைய மதிகேடும் வெளி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யோ என் போதகத்தையும் நடக்கையையும் நோக்கத்தையும் விசுவாசத்தையும் நீடிய சாந்தத்தையும் அன்ப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றுமைய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ியோகியா, இக்கோனியா, லீஸ்திரா என்னும் பட்டணங்களில் எனக்கு உண்டான துன்பங்களையும் பாடு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ன்றாய் அறிந்திருக்கிறாய்; எவ்வளவோ துன்பங்களைச் சகித்தேன்; இவையெல்லாவற்றினின்றும் கர்த்தர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ங்கலாக்கிவி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கிறிஸ்து இயேசுவுக்குள் தேவபக்தியாய் நடக்க மனதாயிருக்கிற யாவரும் துன்பப்ப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ொல்லாதவர்களும் எத்தர்களுமானவர்கள் மோசம்போக்குகிறவர்களாகவும், மோசம்போகிறவர்களாகவும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ேன்மேலும் கேடுள்ளவர்களா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கற்று நிச்சயித்துக்கொண்டவைகளில் நிலைத்திரு; அவைகளை இன்னாரிடத்தில் கற்றாய் என்று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ிருக்கிறதுமல்லாம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றிஸ்து இயேசுவைப்பற்றும் விசுவாசத்தினாலே உன்னை இரட்சிப்புக்கேற்ற ஞானமுள்ளவனாக்கத்தக்க பரிசு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த எழுத்துக்களை, நீ சிறுவயதுமுதல் அறிந்தவனென்றும் உனக்குத் தெர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ேதவாக்கியங்களெல்லாம் தேவஆவியினால் அருளப்பட்டிருக்கிறது; தேவனுடைய மனுஷன் தேறினவனாகவும், எ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ற்கிரியையுஞ் செய்யத் தகுதியுள்ளவனாகவும் இருக்கும்பட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் உபதேசத்துக்கும், கடிந்துகொள்ளுதலுக்கும் சீர்திருத்தலுக்கும், நீதிய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ிப்பிக்குதலுக்கும் பிரயோஜனமுள்ளவைகள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தேவனுக்கு முன்பாகவும் உயிரோடிருக்கிறவர்களையும் மரித்தவர்களையும் நியாயந்தீர்க்கப்போ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ாகிய இயேசுகிறிஸ்துவுக்கு முன்பாகவும், அவருடைய பிரசன்னமாகுதலையும் அவருடைய ராஜ்ய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ட்சியாக வைத்துக் கட்டளையிடுகிறதாவ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2026-10-31T03:30:28Z</dcterms:created>
  <dcterms:modified xsi:type="dcterms:W3CDTF">2026-10-31T03:30:28Z</dcterms:modified>
  <dc:title>2 தீமோத்தேயு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