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, என்னில் நூறு வாயும் நாவும்
இருந்தால், கர்த்தர் எனக்கு
அன்பாகச் செய்த நன்மை யாவும்,
அவைகளால் பிரசங்கித்து,
துதிகளோடே சொல்லுவேன்,
ஓயா தொனியாய்ப் பா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சத்தம் வானமளவாக
போய் எட்டவேண்டும் என்கிறேன்;
கர்த்தாவைப் போற்ற வாஞ்சையாக
என் ரத்தம் பொங்க ஆசிப்பேன்;
ஒவ்வொரு மூச்சும் நாடியும்
துதியும் பாட்டுமாக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, என்னில் சோம்பலாயிராதே,
என் உள்ளமே நன்றாய் விழி;
கர்த்தாவை நோக்கி ஓய்வில்லாதே
கருத்துடன் இஸ்தோத்திரி;
இஸ்தோத்திரி, என் ஆவியே,
இஸ்தோத்திரி, என் தேக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னத்திலுள்ள பச்சையான
எல்லா வித இலைகளே,
வெளியில் பூக்கும் அந்தமான
மலர்களின் ஏராளமே,
என்னோடேகூட நீங்களும்
அசைந்திசைந்து போற்ற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ாவால் ஜீவன் பெற்றிருக்கும்
கணக்கில்லா உயிர்களே,
பணிந்து போற்ற உங்களுக்கும்
எந்நேரமும் அடுக்குமே;
துதியாய் உங்கள் சத்தமும்
ஓர்மித் தெழும்பி ஏற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2026-07-31T14:00:21Z</dcterms:created>
  <dcterms:modified xsi:type="dcterms:W3CDTF">2026-07-31T14:00:21Z</dcterms:modified>
  <dc:title>துதிப் பாடல்கள் : 196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