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அவனை அவன் தகப்பன் வீட்டுக்குத் திரும்பிப்போக ஒட்டாமல், அன்று முதல் தன்னிடத்தில் வைத்துக் 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தாவீதைத் தன் ஆத்துமாவைப் போலச் சிநேகித்ததினால், அவனும் இவனும் உடன்படிக்கைபண்ணிக் 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ன்ன இன்னபடி சொன்னான் என்று சவுலின் ஊழியக்காரர் அவன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ழியக்காரர் தாவீதுக்கு இந்த வார்த்தைகளைச் சொன்னபோது, ராஜாவுக்கு மருமகனாகிறது தாவீதுக்குப் பிரிய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ழியக்காரர் தாவீதுக்கு இந்த வார்த்தைகளைச் சொன்னபோது, ராஜாவுக்கு மருமகனாகிறது தாவீதுக்குப் பிரியம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தாவீதோடிருக்கிறார் என்று சவுல் கண்டறிந்துகொண்டான்; சவுலின் குமாரத்தியாகிய மீகாளும் அவனை நேசித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இன்னும் அதிகமாய்த் தாவீதுக்குப் பயந்து, தான் உயிரோடிருந்த நாளெல்லாம் தாவீதுக்குச் சத்துருவ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் முதற்கொண்டு சவுல் தாவீதைக் காய்மகாரமாய்ப் பார்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ாவீதோடேகூட இருக்கிறார் என்றும் தன்னை விட்டு விலகிப்போனார் என்றும், சவுல் கண்டு, தாவீதுக்குப் பயந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தன் செய்கைகளிலெல்லாம் புத்திமானாய் நடந்தான்; கர்த்தர் அவனோடேகூட இ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கா புத்திமானாய் நடக்கிறதைச் சவுல் கண்டு, அவனுக்குப் பயந்த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ાઉદની અને શાઉલની વાતચીત પૂરી થઈ, શાઉલના પુત્ર યોનાથાન દાઉદનો મિત્ર બન્યો, અને તે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ની જેમ પ્રેમ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દિવસથી શાઉલે દાઉદને પોતાની સાથે જ રાખી લીધો અને તેને પાછો ઘેર જવા દીધ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એક દિવસ શાઉલે દાઉદને કહ્યું, “આ માંરી મોટી પુત્રી મેરાબ છે એને હું તારી સાથે પરણાવું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ં યુદ્ધમાં બહાદુરી અને વફાદારીપૂર્વક માંરી સેવા બજાવતો હોય અને યહોવાની લડાઈઓ લડીને પોતાને સા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 તરીકે સાબિત કરી શકતો હોય,” શાઉલના મનમાં એમ કે, આ રીતે એ પલિસ્તીઓને હાથે માંર્યો જશે અને 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માંરવો પ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ાઉદે જવાબ આપ્યો, “હું એવો તે કોણ છું ને માંરા પરિવારનું ઇસ્રાએલમાં એવું તે કયું સ્થાન છ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ો જમાંઈ થાઉ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જયારે દાઉદ સાથે શાઉલની પુત્રી મેરાબનો પરણાવવાનો સમય આવ્યો ત્યારે શાઉલેે મહોલાથના આદ્રીએલ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રણાવ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 બાદ શાઉલની બીજી પુત્રી મીખાલ દાઉદનાં પ્રેમમાં પડી અને શાઉલને જયારે એની જાણ થઈ ત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ુ રાજ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ણે વિચાર્યું, “હું મીખાલને દાઉદ સાથે પરણાવીશ. તે દાઉદને ફસાવશે અને પછી તે પલિસ્તીઓને હ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” આથી શાઉલે બીજી વાર દાઉદને કહ્યું, “તારે માંરા જમાંઈ થવા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ાઉલે પોતાના દરબારીઓને કહ્યું, “તમે ખાનગી રીતે દાઉદને એમ કહો કે, ‘રાજા તારા ઉપર ઘણા પ્રસન્ન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રાજાના બધા અમલદારો પણ તારા પર પ્રેમભાવ રાખે છે. રાજાના જમાંઈ થવા માંટે તારા માંટે આ ખરો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શાઉલના માંણસોએ દાઉદના કાને આ વાત નાખી, ત્યારે દાઉદે કહ્યું, “શું તમે રાજાના જમાંઈ થવાનું એટ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ેલું માંનો છો કે, માંરા જેવો એક ગરીબ અને સામાંન્ય માંણસ પણ રાજાનો જમાંઈ થઈ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ોનાથાન અને દાઉદ બંને વચ્ચે પ્રાણસમાંન પ્રેમ હોવાથી કાયમ મૈત્રીભાવ રાખવાની સંધિ શપથપૂર્વક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ાઉલના અમલદારોએ જયારે દાઉદના શબ્દો તેમને કહ્યાં ત્યારે શાઉલે જણાવ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યોનાથાને પોતાનો ઝભ્ભો કાઢીને દાઉદને આપી દીધો. ઉપરાંત, પોતાનું બખ્તર, તરવાર, ધનુષ્ય અને કમરપટ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મિત્રતાના પ્રતીક તરીકે આપ્યા. હવે રાજા શાઉલ દાઉદને યરૂશાલેમમાં જ રાખતો હતો અને તેને ઘેર જવા દ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તેણે તેમને કહ્યું કે, દાઉદને કહો કે, ‘રાજાને તારી પાસેથી દહેજમાં ફકત સો પલિસ્તીઓની ઇન્દ્રી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મડી જ જોઈએ છે તેને તેના દુશ્મનો ઉપર વેર વાળવું છે.”‘ શાઉલના મનમાં એવું હતું કે, આ રીતે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ને હાથે માંર્યો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ાઉલે દાઉદને ઘણા યુદ્ધો લડવા મોકલ્યો, દાઉદે ખૂબ સફળતા મેળવી, તેથી શાઉલે તેને સૈન્યમાં ઊંચી પદ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, તેને યોદ્ધાઓની દેખરેખનું કામ આપ્યું. શાઉલના માંણસોને અને બધાં લોકોને પણ આ ગમ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ાઉદે ગોલ્યાથને માંર્યા પછી વિજયી ઇસ્રાએલી સૈન્ય પાછું ફરતું હતું ત્યારે રસ્તે આવતાં ઇસ્રાએલ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જ શહેરોની સ્ત્રીઓ રાજા શાઉલને વધાવવા ખંજરી અને વીણા વગાડતી વગાડતી નાચતી અને આનંદનાં ગીતો ગા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આવ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ાઉદના અમલદારોએ શાઉલનાં શબ્દો તેને કહ્યાં. દાઉદે આ પ્રસ્તાવ સહર્ષ સ્વીકારી લીધો. અને તરત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ા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ાઉદે અને તેના માંણસોએ જઈને બ સો પલિસ્તીઓને માંરી નાખ્યા; દાઉદે તેમની ઇન્દ્રિયની ચામડી લા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ે આપી; જેથી પોતે રાજાનો જમાંઈ થઈ શકે. આથી શાઉલે પોતાની પુત્રી મીખાલ દાઉદને પરણ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શાઉલે જોયું કે, યહોવા દાઉદની સાથે છે, વળી તેની પુત્રી મીખાલ પણ તેના પ્રેમમાં પડ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ઉત્સવનાં ઉલ્લાસમાં એવું ગીત ગાતી હતી કે,“શાઉલે હજારોને સંહાર્યા છે પણ દાઉદે તો લાખોન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થી તે દાઉદથી વધુને વધુ ડરવા લાગ્યો અને તેનો જીવનભર દુશ્મન બન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ાઉલને આ ગમ્યું નહિ, તેને ગુસ્સો ચડયો, તે બોલ્યો, “દાઉદને એ લોકો લાખોનું શ્રેય આપે છે, જયાર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્ર હજારોનું જ! હવે તો એને રાજા થવું જ બાક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યારે પલિસ્તીઓનું સૈન્ય હુમલો કરતું, ત્યારે દરેક વખતે શાઉલના બીજા અમલદારો કરતા દાઉદન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ળતા મળતી અને આથી દાઉદનું નામ સમગ્ર દેશમાં ખૂબ જ ખ્યાતિ પામ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દિવસથી શાઉલ રાજા દાઉદને ઇર્ષ્યાની દૃષ્ટિથી જો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બીજે દિવસે દેવ તરફથી એક દુષ્ટાત્માંએ શાઉલને વશમાં કર્યો, તેણે શાઉલનો કબજો લીધો અને તે ગાં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થઈ ગયો, અગાઉની જેમ દાઉદ વીણા વગાડીને તેને શાંત પાડવા લાગ્યો, પણ શાઉલ તો પોતાના હાથમાં ભા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ર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ાઉલે અચાનક દાઉદને ભીંત સાથે જડી દેવાના ઇરાદાથી બે વખત તેની તરફ ભાલો ફેંકયો. પરંતુ દાઉદે બે 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પર ખસી જઈને ઘા ચુક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ાઉલ ત્યારથી દાઉદથી ડરવા લાગ્યો, કારણ, યહોવા શાઉલ પાસેથી જતા રહ્યા હતા અને દાઉદની સાથ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શાઉલે તેને પોતાની હજૂરમાંથી ખસેડીને તેને પોતાના સૈન્યમાં સહસ્ત્રાધિપતિ તરીકે નીમ્યો. પછ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યુદ્ધમાં દોરી જતો હતો અને પાછા લા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ાઉદ બધાં જ કામોમાં સફળ થતો હતો કારણ કે યહોવા તેની સાથે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ાઉદની સફળતા જોઈને શાઉલ તેનાથી વધારે ડરવા લાગ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ઇસ્રાએલના અને યહૂદાના બધા લોકો તેના ઉપર પ્રેમ રાખતા હતા, કારણ તે યુદ્ધમાં ટૂકડીઓને દોર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2026-10-21T05:47:51Z</dcterms:created>
  <dcterms:modified xsi:type="dcterms:W3CDTF">2026-10-21T05:47:51Z</dcterms:modified>
  <dc:title>૧ શમૂએલ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