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அவர்களுக்கு விரோதமாய்த் தீர்க்கதரிசனஞ்சொல்லு, மனுபுத்திரனே, தீர்க்கதரிசனஞ்சொல்ல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ல் நீங்கள் அநேகரைக் கொலைசெய்தீர்கள்; அதின் வீதிகளைக் கொலையுண்டவர்களால் நிரப்பினீ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எனக்குக் காண்பித்த யாவையும் சிறையிருப்பிலிருந்தவர்களுக்கு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ആത്മാവു എന്നെ എടുത്തു യഹോവയുടെ ആലയത്തിൽ കിഴക്കോട്ടു ദർശനമുള്ള കിഴക്കെ പടിവാതിൽ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യി; പടിവാതിലിന്റെ പ്രവേശനത്തിങ്കൽ ഞാൻ ഇരുപത്തഞ്ചു പുരുഷന്മാരെയും അവരുടെ നടുവിൽ ജ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ായ അസ്സൂരിന്റെ മകൻ യയസന്യാവെയും ബെനായാവിന്റെ മകൻ പെലത്യാവ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എന്നോടു: മനുഷ്യപുത്രാ, ഇവർ ഈ നഗരത്തിൽ നീതികേടു നിരൂപിച്ചു ദൂരാലോചന കഴ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്മാര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ീടുകളെ പണിവാൻ സമയം അടുത്തിട്ടില്ല; ഈ നഗരം കുട്ടകവും നാം മാംസവുമാകുന്നു എന്നു അവർ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അവരെക്കുറിച്ചു പ്രവചിക്ക, മനുഷ്യപുത്രാ, പ്രവചി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യഹോവയുടെ ആത്മാവു എന്റെമേൽ വിണു എന്നോടു കല്പിച്ചതു: നീ പറയേണ്ടതു എന്തെന്നാൽ: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അരുളിച്ചെയ്യുന്നു: യിസ്രായേൽഗൃഹമേ, നിങ്ങൾ ഇന്നിന്നതു പറഞ്ഞിരിക്കുന്നു; നിങ്ങളുടെ മനസ്സ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ുന്ന കാര്യങ്ങളും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ഈ നഗരത്തിൽ നിഹതന്മാരെ വർദ്ധിപ്പിച്ചു വീഥികളെ നിഹതന്മാരെക്കൊണ്ടു നിറെ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യഹോവയായ കർത്താവു ഇപ്രകാരം അരുളിച്ചെയ്യുന്നു: നിങ്ങൾ ഈ നഗരത്തിന്റെ നടുവിൽ ഇട്ടുകള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ഹതന്മാർ മാംസവും ഈ നഗരം കുട്ടകവും ആകുന്നു; എന്നാൽ നിങ്ങളെ ഞാൻ അതിന്റെ നടുവ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വാളിനെ പേടിക്കുന്നു; വാളിനെ തന്നേ ഞാൻ നിങ്ങളുടെ നേരെ വരുത്തും എന്നു യഹോവയായ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ങ്ങളെ അതിന്റെ നടുവിൽനിന്നു പുറപ്പെടുവിച്ചു അന്യന്മാരുടെ കയ്യിൽ ഏല്പിച്ചു നിങ്ങ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ിധി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വാളാൽ വീഴും; യിസ്രായേലിന്റെ അതിരിങ്കൽവെച്ചു ഞാൻ നിങ്ങളെ ന്യായം വിധിക്കും; ഞാൻ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നഗരം നിങ്ങൾക്കു കുട്ടകം ആയിരിക്കയില്ല; നിങ്ങൾ അതിന്നകത്തു മാംസവുമായിരിക്കയില്ല;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രിങ്കൽവെച്ചു തന്നേ ഞാൻ നിങ്ങളെ ന്യായം 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റെ ചട്ടങ്ങളിൽ നടക്കയോ എന്റെ ന്യായങ്ങളെ ആചരിക്കയോ ചെയ്യാതെ ചുറ്റുമുള്ള ജാതികളുടെ ന്യാ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ച്ചുനടന്ന നിങ്ങൾ, ഞാൻ യഹോവ എന്നു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പ്രവചിച്ചുകൊണ്ടിരിക്കുമ്പോൾ തന്നേ ബെനായാവിന്റെ മകനായ പെലത്യാവു മരിച്ചു: അപ്പോൾ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ിണ്ണുവീണു ഉറക്കെ നിലവിളിച്ചു: അയ്യോ, യഹോവയായ കർത്താവേ, യിസ്രായേലിൽ ശേഷിപ്പുള്ളവരെ നീ അ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ച്ചു കളയുമേ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നുഷ്യപുത്രാ, യഹോവയോടു അകന്നുനില്പിൻ! ഞങ്ങൾക്കാകുന്നു ഈ ദേശം അവകാശമായി നല്കപ്പെട്ട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ല്ലോ യെരൂശലേം നിവാസികൾ, നിന്റെ ചാർച്ചക്കാരായ നിന്റെ സഹോദരന്മാരോടും ഒട്ടൊഴിയാതെ യിസ്രായേൽഗൃ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ോടും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നീ പറയേണ്ടതു: യഹോവയായ കർത്താവു ഇപ്രകാരം അരുളിച്ചെയ്യുന്നു: ഞാൻ അവരെ ദൂരത്തു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ലേക്കു നീക്കി രാജ്യങ്ങളിൽ ചിതറിച്ചുകളഞ്ഞുവെങ്കിലും, അവർ പോയിരിക്കുന്ന രാജ്യങ്ങളിൽ ഞാ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യകാലത്തേക്കു ഒരു വിശുദ്ധമന്ദിര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നീ പറയേണ്ടതു: യഹോവയായ കർത്താവു ഇപ്രകാരം അരുളിച്ചെയ്യുന്നു: ഞാൻ നിങ്ങളെ ജാതികള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ച്ചു, നിങ്ങൾ ചിതറിപ്പോയിരിക്കുന്ന രാജ്യങ്ങളിൽനിന്നു കൂട്ടിച്ചേർത്തു യിസ്രായേൽദേശം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അവിടെ വന്നു, അതിലെ സകലമലിനബിംബങ്ങളെയും മ്ളേച്ഛവിഗ്രഹങ്ങളെയും അവിടെനിന്നു 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എന്റെ ചട്ടങ്ങളിൽ നടന്നു എന്റെ വിധികളെ പ്രമാണിച്ചു ആചരിക്കേണ്ടതിന്നു ഞാൻ അവർക്കു വേ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െ നല്കുകയും പുതിയൊരു ആത്മാവിനെ ഉള്ളിൽ ആക്കുകയും ചെയ്യും; കല്ലായുള്ള ഹൃദയം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ഡത്തിൽനിന്നു നീക്കി മാംസമായുള്ള ഹൃദയം അവർക്ക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എനിക്കു ജനമായും ഞാൻ അവർക്കു ദൈവ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തങ്ങളുടെ മലിനബിംബങ്ങളുടെയും മ്ളേച്ഛവിഗ്രഹങ്ങളുടെയും ഇഷ്ടം അനുസരിച്ചു നടക്കുന്നവർക്ക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നടപ്പിന്നു തക്കവണ്ണം അവരുടെ തലമേൽ പകരം കൊടുക്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നന്തരം കെരൂബുകൾ ചിറകു വിടർത്തു; ചക്രങ്ങളും ചേരത്തന്നെ ഉണ്ടായിരുന്നു; യിസ്രായേലിന്റെ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വും മേലെ, അവെക്കുമീത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യുടെ മഹത്വം നഗരത്തിന്റെ നടുവിൽനിന്നു മോലോട്ടു പൊങ്ങി നഗരത്തിന്നു കിഴക്കുവശത്ത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ത്തിന്മേൽ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ആത്മാവു എന്നെ എടുത്തു, ദർശനത്തിൽ ദൈവാത്മാവിനാൽ തന്നേ, കല്ദയദേശത്തു പ്രവാസിക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 വന്നു; ഞാൻ കണ്ട ദർശനം എന്നെ വിട്ടു പൊ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നോ യഹോവ എനിക്കു വെളിപ്പെടുത്തിയ അവന്റെ സകലവചനങ്ങളും പ്രവാസികളോട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2026-10-21T09:37:50Z</dcterms:created>
  <dcterms:modified xsi:type="dcterms:W3CDTF">2026-10-21T09:37:50Z</dcterms:modified>
  <dc:title>യെഹെസ്കേൽ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