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ொறுங்குண்ட இருதயமுள்ளவர்களுக்குக் கர்த்தர் சமீபமாயிருந்து, நருங்குண்ட ஆவியுள்ளவர்களை இரட்சி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ொறுங்குண்ட இருதயமுள்ளவர்களுக்குக் கர்த்தர் சமீபமாயிருந்து, நருங்குண்ட ஆவியுள்ளவர்களை இரட்சி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மானுக்கு வரும் துன்பங்கள் அநேகமாயிருக்கும், கர்த்தர் அவைகளெல்லாவற்றிலும் நின்று அவனை விடுவி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எலும்புகளையெல்லாம் காப்பாற்றுகிறார்; அவைகளில் ஒன்றும் முறிக்கப்படுவ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மை துன்மார்க்கனைக் கொல்லும்; நீதிமானைப் பகைக்கிறவர்கள் குற்றவாளிகளா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தமது ஊழியக்காரரின் ஆத்துமாவை மீட்டுக்கொள்ளுகிறார்; அவரை நம்புகிற ஒருவன்மேலும் குற்றஞ்சுமர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ான் எக்காலத்திலும் ஸ்தோத்திரிப்பேன்; அவர் துதி எப்போதும் என் வாயில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ள் என் ஆத்துமா மேன்மைபாராட்டும்; சிறுமைப்பட்டவர்கள் அதைக்கேட்டு மகிழ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ோடேகூடக் கர்த்தரை மகிமைப்படுத்துங்கள்; நாம் ஒருமித்து அவர் நாமத்தை உயர்த்துவோம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த் தேடினேன், அவர் எனக்குச் செவிகொடுத்து, என்னுடைய எல்லாப் பயத்துக்கும் என்னை நீங்கலாக்கிவி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த் தேடினேன், அவர் எனக்குச் செவிகொடுத்து, என்னுடைய எல்லாப் பயத்துக்கும் என்னை நீங்கலாக்கிவி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வரை நோக்கிப்பார்த்துப் பிரகாசமடைந்தார்கள்; அவர்கள் முகங்கள் வெட்கப்பட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ஏழை கூப்பிட்டான், கர்த்தர் கேட்டு, அவனை அவன் இடுக்கண்களுக்கெல்லாம் நீங்கலாக்கி இரட்சி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ஏழை கூப்பிட்டான், கர்த்தர் கேட்டு, அவனை அவன் இடுக்கண்களுக்கெல்லாம் நீங்கலாக்கி இரட்சி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அவருக்குப் பயந்தவர்களைச் சூழப் பாளயமிறங்கி அவர்களை விடுவி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அவருக்குப் பயந்தவர்களைச் சூழப் பாளயமிறங்கி அவர்களை விடுவி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் என்பதை ருசித்துப்பாருங்கள்; அவர்மேல் நம்பிக்கையாயிருக்கிற மனுஷன் பாக்கிய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் என்பதை ருசித்துப்பாருங்கள்; அவர்மேல் நம்பிக்கையாயிருக்கிற மனுஷன் பாக்கிய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பரிசுத்தவான்களே அவருக்குப் பயந்திருங்கள்; அவருக்குப் பயந்தவர்களுக்குக் குறை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பரிசுத்தவான்களே அவருக்குப் பயந்திருங்கள்; அவருக்குப் பயந்தவர்களுக்குக் குறை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க்குட்டிகள் தாழ்ச்சியடைந்து பட்டினியாயிருக்கும்; கர்த்தரைத் தேடுகிறவர்களுக்கோ ஒரு நன்மையுங் குறைவுபட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க்குட்டிகள் தாழ்ச்சியடைந்து பட்டினியாயிருக்கும்; கர்த்தரைத் தேடுகிறவர்களுக்கோ ஒரு நன்மையுங் குறைவுபட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ே, வந்து எனக்குச் செவிகொடுங்கள்; கர்த்தருக்குப் பயப்படுதலை உங்களுக்குப் போதி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ன்மையைக் காணும்படி, ஜீவனை விரும்பி, நீடித்த நாட்களை அபேட்சிக்கிற மனுஷன்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நாவைப் பொல்லாப்புக்கும், உன் உதடுகளைக் கபட்டுவசனிப்புக்கும் விலக்கிக் காத்துக்கொ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ீமையை விட்டு விலகி, நன்மைசெய்; சமாதானத்தைத் தேடி, அதைத் தொடர்ந்துகொ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ீமையை விட்டு விலகி, நன்மைசெய்; சமாதானத்தைத் தேடி, அதைத் தொடர்ந்துகொ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கண்கள் நீதிமான்கள்மேல் நோக்கமாயிருக்கிறது; அவருடைய செவிகள் அவர்கள் கூப்பிடுதலுக்குத் திறந்த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மைசெய்கிறவர்களுடைய பேரைப் பூமியில் இராமல் அற்றுப்போகப்பண்ண கர்த்தருடைய முகம் அவர்களுக்கு விரோதம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மான்கள் கூப்பிடும்போது கர்த்தர் கேட்டு, அவர்களை அவர்களுடைய எல்லா உபத்திரவங்களுக்கும் நீங்கலாக்கிவிட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খন সংকট আসে তখন কযেকজন দম্ভ করা থেকে বিরত হয়| প্রভু সেই সব ভগ্ন হৃদয় লোকের কাছাকাছি থাক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উদ্ধার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ভালো লোকদের অনেক সমস্যা হতে পারে, কিন্তু প্রত্যেকটা সমস্যা থেকে প্রভু তাদের উদ্ধ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দের প্রত্যেকটি হাড় প্রভু রক্ষা করবেন| তাদের একটি হাড়ও ভাঙ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দুষ্ট লোকদের শযতানি তাদের ক্রমশঃ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তাঁর দাসদের আত্মাকে রক্ষা করেন| যারা তাঁর ওপর নির্ভর করে তিনি তাদের বিনষ্ট হ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র্বদা আমি প্রভুকে ধন্যবাদ জানাই| আমার মুখ সর্বদাই তাঁ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বিনীত লোকরা, যখন আমি প্রভুর সম্পর্কে বড়াই করি তোমরা শোন এবং সুখী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সঙ্গে সঙ্গে ঈশ্বরের প্রশংসা কর| এসো আমরা তাঁর নামের সম্মা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ঈশ্বরের কাছে সাহায্যের জন্য গিয়েছিলাম এবং তিনি শুনেছেন| যা কিছু আমি ভয় করতাম, তা থেক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উদ্ধার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াহায্যের জন্য ঈশ্বরের দিকে চাও, তিনি তোমায় গ্রহণ করবেন| লজ্জিত হয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দরিদ্র মানুষটি প্রভুকে ডেকে সাহায্য প্রার্থনা করে| প্রভু আমার কথা শুনেছেন এবং সব সমস্য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মায়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ারা প্রভুকে অনুসরণ করে, প্রভুর দূত এসে তাদের চারিদিকে শিবির স্থাপন করেন| প্রভুর দূত তা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কতখানি ভালো তা দেখাবার জন্য প্রভুর স্বাদ গ্রহণ কর| য়ে প্রভুর ওপর নির্ভর করে সে সত্যিই সুখ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প্রভুর পবিত্র অনুগামীরা, প্রভুকে শ্রদ্ধা কর| কারণ অনুগামীদের কাছে প্রত্যেকটি জিনিস আছ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্রযো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লবান লোকরাও ক্ষুধার্ত এবং দুর্বল হয়ে পড়বে| কিন্তু যারা ঈশ্বরের কাছে সাহায্যের জন্য যাবে,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ভালো জিনিস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িশুরা, আমার কথা শোন, আমি তোমাদের শিখিয়ে দেবো কেমন করে প্রভুকে শ্রদ্ধা করতে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দি কেউ জীবনকে ভালোবাসে এবং দীর্ঘ ও ভালো জীবনযাপন করতে চ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হলে, সেই ব্যক্তি য়েন মন্দ কথা না বলে, সে য়েন মিথ্যা কথা ন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খারাপ কাজ করা বন্ধ করে দাও! ভালো কাজ কর| শান্তির জন্য কাজ কর| য়তক্ষণ না শান্তি পাও, ততক্ষণ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ছনে ছুটে বেড়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ভালো লোকদের প্রভু রক্ষা করেন| তিনি তাদের প্রার্থনা শো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যারা খারাপ কাজ করে প্রভু তাদের বিরোধী| তিনি তাদের সম্পূর্ণরূপে ধ্বংস ক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র কাছে প্রার্থনা কর এবং তিনি তোমার কথা শুনবেন এবং সব সংকট থেকে তিনি তোমায় উদ্ধ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2026-10-22T07:50:08Z</dcterms:created>
  <dcterms:modified xsi:type="dcterms:W3CDTF">2026-10-22T07:50:08Z</dcterms:modified>
  <dc:title>গীতসংহিতা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