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ீங்கள் சிதறுண்டு, அவனவன் தன்தன் இடத்துக்குப் போய், என்னைத் தனியே விட்டுவிடுங்காலம் வரும்; அது இப்பொழுது வந்திருக்கிறது; ஆனாலும் நான் தனித்திரேன், பிதா என்னுடனேகூட இ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ீங்கள் சிதறுண்டு, அவனவன் தன்தன் இடத்துக்குப் போய், என்னைத் தனியே விட்டுவிடுங்காலம் வரும்; அது இப்பொழுது வந்திருக்கிறது; ஆனாலும் நான் தனித்திரேன், பிதா என்னுடனேகூட இ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னிடத்தில் உங்களுக்குச் சமாதானம் உண்டாயிருக்கும் பொருட்டு இவைகளை உங்களுக்குச் சொன்னேன். உலகத்தில் உங்களுக்கு உபத்திரவம் உண்டு, ஆனாலும் திடன்கொள்ளுங்கள்; நான் உலகத்தை ஜெயித்தே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னிடத்தில் உங்களுக்குச் சமாதானம் உண்டாயிருக்கும் பொருட்டு இவைகளை உங்களுக்குச் சொன்னேன். உலகத்தில் உங்களுக்கு உபத்திரவம் உண்டு, ஆனாலும் திடன்கொள்ளுங்கள்; நான் உலகத்தை ஜெயித்தே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இடறலடையாதபடிக்கு இவைகளை உங்களுக்குச் சொன்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உங்களை ஜெபஆலயங்களுக்குப் புறம்பாக்குவார்கள்; மேலும் உங்களைக் கொலைசெய்கிறவன் தான் தேவனுக்குத் தொண்டுசெய்கிறவனென்று நினைக்குங் காலம் வ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உங்களை ஜெபஆலயங்களுக்குப் புறம்பாக்குவார்கள்; மேலும் உங்களைக் கொலைசெய்கிறவன் தான் தேவனுக்குத் தொண்டுசெய்கிறவனென்று நினைக்குங் காலம் வர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ிதாவையும் என்னையும் அறியாதபடியினால் இவைகளை உங்களுக்குச் செய்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க் காலம் வரும்போது நான் இவைகளை உங்களுக்குச் சொன்னேனென்று நீங்கள் நினைக்கும்படி இவைகளை உங்களுக்குச் சொல்லியிருக்கிறேன்; நான் உங்களுடனேகூட இருந்தபடியினால் ஆரம்பத்திலே இவைகளை உங்களுக்குச் சொல்ல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க் காலம் வரும்போது நான் இவைகளை உங்களுக்குச் சொன்னேனென்று நீங்கள் நினைக்கும்படி இவைகளை உங்களுக்குச் சொல்லியிருக்கிறேன்; நான் உங்களுடனேகூட இருந்தபடியினால் ஆரம்பத்திலே இவைகளை உங்களுக்குச் சொல்ல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ான் என்னை அனுப்பினவரிடத்திற்குப் போகிறேன்; எங்கே போகிறீரென்று உங்களில் ஒருவனும் என்னைக் கேட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ான் என்னை அனுப்பினவரிடத்திற்குப் போகிறேன்; எங்கே போகிறீரென்று உங்களில் ஒருவனும் என்னைக் கேட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ன் இவைகளை உங்களுக்குச் சொன்னதினால் உங்கள் இருதயம் துக்கத்தால் நிறைந்த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ுக்கு உண்மையைச் சொல்லுகிறேன்; நான் போகிறது உங்களுக்குப் பிரயோஜனமாயிருக்கும்; நான் போகாதிருந்தால், தேற்றரவாளன் உங்களிடத்தில் வரார்; நான் போவேனேயாகில் அவரை உங்களிடத்திற்கு அனுப்ப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ுக்கு உண்மையைச் சொல்லுகிறேன்; நான் போகிறது உங்களுக்குப் பிரயோஜனமாயிருக்கும்; நான் போகாதிருந்தால், தேற்றரவாளன் உங்களிடத்தில் வரார்; நான் போவேனேயாகில் அவரை உங்களிடத்திற்கு அனுப்ப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ந்து, பாவத்தைக்குறித்தும், நீதியைக்குறித்தும், நியாயத்தீர்ப்பைக்குறித்தும், உலகத்தைக் கண்டித்து உணர்த்த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ந்து, பாவத்தைக்குறித்தும், நீதியைக்குறித்தும், நியாயத்தீர்ப்பைக்குறித்தும், உலகத்தைக் கண்டித்து உணர்த்த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னை விசுவாசியாதபடியினாலே பாவத்தைக்குறித்த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னி என்னைக் காணாதபடிக்கு நான் என் பிதாவினிடத்திற்குப் போகிறபடியினாலே நீதியைக்குறித்த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னி என்னைக் காணாதபடிக்கு நான் என் பிதாவினிடத்திற்குப் போகிறபடியினாலே நீதியைக்குறித்த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உலகத்தின் அதிபதி நியாயந்தீர்க்கப்பட்டதினாலே நியாயத்தீர்ப்பைக்குறித்தும், கண்டித்து உணர்த்த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உலகத்தின் அதிபதி நியாயந்தீர்க்கப்பட்டதினாலே நியாயத்தீர்ப்பைக்குறித்தும், கண்டித்து உணர்த்த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ன்னும் அநேகங்காரியங்களை நான் உங்களுக்குச் சொல்லவேண்டியதாயிருக்கிறது, அவைகளை நீங்கள் இப்பொழுது தாங்கமாட்ட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த்திய ஆவியாகிய அவர் வரும்போது, சகல சத்தியத்திற்குள்ளும் உங்களை நடத்துவார்; அவர் தம்முடைய சுயமாய்ப் பேசாமல், தாம் கேள்விப்பட்டவைகள் யாவையுஞ்சொல்லி, வரப்போகிற காரியங்களை உங்களுக்கு அறிவி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த்திய ஆவியாகிய அவர் வரும்போது, சகல சத்தியத்திற்குள்ளும் உங்களை நடத்துவார்; அவர் தம்முடைய சுயமாய்ப் பேசாமல், தாம் கேள்விப்பட்டவைகள் யாவையுஞ்சொல்லி, வரப்போகிற காரியங்களை உங்களுக்கு அறிவி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என்னுடையதில் எடுத்து உங்களுக்கு அறிவிப்பதினால் என்னை மகிமைப்படுத்த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தாவினுடையவைகள் யாவும் என்னுடையவைகள்; அதினாலே அவர் என்னுடையதில் எடுத்து உங்களுக்கு அறிவிப்பார் என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தாவினுடையவைகள் யாவும் என்னுடையவைகள்; அதினாலே அவர் என்னுடையதில் எடுத்து உங்களுக்கு அறிவிப்பார் என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ிதாவினிடத்திற்குப் போகிறபடியினால் கொஞ்சக்காலத்திலே என்னைக் காணாதிருப்பீர்கள், மறுபடியும் கொஞ்சக்காலத்திலே என்னைக் காண்பீர்க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ுடைய சீஷரில் சிலர்: நான் பிதாவினிடத்திற்குப் போகிறபடியினால், கொஞ்சக்காலத்திலே என்னைக் காணாதிருப்பீர்கள் என்றும், மறுபடியும் கொஞ்சக்காலத்திலே என்னைக் காண்பீர்கள் என்றும் அவர் நம்முடனே சொல்லுகிறதின் கருத்தென்ன என்று தங்களுக்குள்ளே பேசிக்கொண்டதுமன்றி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ுடைய சீஷரில் சிலர்: நான் பிதாவினிடத்திற்குப் போகிறபடியினால், கொஞ்சக்காலத்திலே என்னைக் காணாதிருப்பீர்கள் என்றும், மறுபடியும் கொஞ்சக்காலத்திலே என்னைக் காண்பீர்கள் என்றும் அவர் நம்முடனே சொல்லுகிறதின் கருத்தென்ன என்று தங்களுக்குள்ளே பேசிக்கொண்டதுமன்றி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ுடைய சீஷரில் சிலர்: நான் பிதாவினிடத்திற்குப் போகிறபடியினால், கொஞ்சக்காலத்திலே என்னைக் காணாதிருப்பீர்கள் என்றும், மறுபடியும் கொஞ்சக்காலத்திலே என்னைக் காண்பீர்கள் என்றும் அவர் நம்முடனே சொல்லுகிறதின் கருத்தென்ன என்று தங்களுக்குள்ளே பேசிக்கொண்டதுமன்றி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ொஞ்சக்காலம் என்கிறாரே, இதென்ன? அவர் சொல்லுகிறது இன்னதென்று நமக்கு விளங்கவில்லையே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ைக்குறித்துத் தம்மிடத்தில் கேட்கும்படி அவர்கள் விரும்புகிறதை இயேசு அறிந்து, அவர்களை நோக்கி: கொஞ்சக்காலத்திலே என்னைக் காணாதிருப்பீர்கள், மறுபடியும் கொஞ்சக்காலத்திலே என்னைக் காண்பீர்கள் என்று நான் சொன்னதைக்குறித்து நீங்கள் உங்களுக்குள்ளே விசாரிக்கிறீர்கள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ைக்குறித்துத் தம்மிடத்தில் கேட்கும்படி அவர்கள் விரும்புகிறதை இயேசு அறிந்து, அவர்களை நோக்கி: கொஞ்சக்காலத்திலே என்னைக் காணாதிருப்பீர்கள், மறுபடியும் கொஞ்சக்காலத்திலே என்னைக் காண்பீர்கள் என்று நான் சொன்னதைக்குறித்து நீங்கள் உங்களுக்குள்ளே விசாரிக்கிறீர்கள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ைக்குறித்துத் தம்மிடத்தில் கேட்கும்படி அவர்கள் விரும்புகிறதை இயேசு அறிந்து, அவர்களை நோக்கி: கொஞ்சக்காலத்திலே என்னைக் காணாதிருப்பீர்கள், மறுபடியும் கொஞ்சக்காலத்திலே என்னைக் காண்பீர்கள் என்று நான் சொன்னதைக்குறித்து நீங்கள் உங்களுக்குள்ளே விசாரிக்கிறீர்கள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ெய்யாகவே மெய்யாகவே நான் உங்களுக்குச் சொல்லுகிறேன்: நீங்கள் அழுது புலம்புவீர்கள், உலகமோ சந்தோஷப்படும்; நீங்கள் துக்கப்படுவீர்கள், ஆனாலும் உங்கள் துக்கம் சந்தோஷமாக மாற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ெய்யாகவே மெய்யாகவே நான் உங்களுக்குச் சொல்லுகிறேன்: நீங்கள் அழுது புலம்புவீர்கள், உலகமோ சந்தோஷப்படும்; நீங்கள் துக்கப்படுவீர்கள், ஆனாலும் உங்கள் துக்கம் சந்தோஷமாக மாற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ஸ்திரீயானவளுக்குப் பிரசவகாலம் வந்திருக்கும்போது அவள் துக்கமடைகிறாள்; பிள்ளைபெற்றவுடனே ஒரு மனுஷன் உலகத்தில் பிறந்தானென்கிற சந்தோஷத்தினால் அப்புறம் உபத்திரவத்தை நினைய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ஸ்திரீயானவளுக்குப் பிரசவகாலம் வந்திருக்கும்போது அவள் துக்கமடைகிறாள்; பிள்ளைபெற்றவுடனே ஒரு மனுஷன் உலகத்தில் பிறந்தானென்கிற சந்தோஷத்தினால் அப்புறம் உபத்திரவத்தை நினைய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ஸ்திரீயானவளுக்குப் பிரசவகாலம் வந்திருக்கும்போது அவள் துக்கமடைகிறாள்; பிள்ளைபெற்றவுடனே ஒரு மனுஷன் உலகத்தில் பிறந்தானென்கிற சந்தோஷத்தினால் அப்புறம் உபத்திரவத்தை நினைய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போல நீங்களும் இப்பொழுது துக்கமடைந்திருக்கிறீர்கள். நான் மறுபடியும் உங்களைக் காண்பேன், அப்பொழுது உங்கள் இருதயம் சந்தோஷப்படும், உங்கள் சந்தோஷத்தை ஒருவனும் உங்களிடத்திலிருந்து எடுத்துப்போடமா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போல நீங்களும் இப்பொழுது துக்கமடைந்திருக்கிறீர்கள். நான் மறுபடியும் உங்களைக் காண்பேன், அப்பொழுது உங்கள் இருதயம் சந்தோஷப்படும், உங்கள் சந்தோஷத்தை ஒருவனும் உங்களிடத்திலிருந்து எடுத்துப்போடமா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நாளிலே நீங்கள் என்னிடத்தில் ஒன்றுங் கேட்கமாட்டீர்கள். மெய்யாகவே மெய்யாகவே நான் உங்களுக்குச் சொல்லுகிறேன், நீங்கள் என் நாமத்தினாலே பிதாவினிடத்தில் கேட்டுக்கொள்வதெதுவோ அதை அவர் உங்களுக்குத் தர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நாளிலே நீங்கள் என்னிடத்தில் ஒன்றுங் கேட்கமாட்டீர்கள். மெய்யாகவே மெய்யாகவே நான் உங்களுக்குச் சொல்லுகிறேன், நீங்கள் என் நாமத்தினாலே பிதாவினிடத்தில் கேட்டுக்கொள்வதெதுவோ அதை அவர் உங்களுக்குத் தரு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ுவரைக்கும் நீங்கள் என் நாமத்தினாலே ஒன்றும் கேட்கவில்லை; கேளுங்கள், அப்பொழுது உங்கள் சந்தோஷம் நிறைவாயிருக்கும்படி பெற்றுக்கொள்வ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ைகளை நான் உவமைகளாய் உங்களுடனே பேசுகிறேன்; காலம் வரும், அப்பொழுது நான் உவமைகளாய் உங்களுடனே பேசாமல், பிதாவைக்குறித்து வெளிப்படையாக உங்களுக்கு அறிவி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ைகளை நான் உவமைகளாய் உங்களுடனே பேசுகிறேன்; காலம் வரும், அப்பொழுது நான் உவமைகளாய் உங்களுடனே பேசாமல், பிதாவைக்குறித்து வெளிப்படையாக உங்களுக்கு அறிவிப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ளில் நீங்கள் என் நாமத்தினாலே வேண்டிக்கொள்வீர்கள். உங்களுக்காகப் பிதாவை நான் கேட்டுக்கொள்வேனென்று உங்களுக்குச் சொல்லவேண்டியத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ளில் நீங்கள் என் நாமத்தினாலே வேண்டிக்கொள்வீர்கள். உங்களுக்காகப் பிதாவை நான் கேட்டுக்கொள்வேனென்று உங்களுக்குச் சொல்லவேண்டிய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என்னைச் சிநேகித்து, நான் தேவனிடத்திலிருந்து புறப்பட்டுவந்தேனென்று விசுவாசிக்கிறபடியினால் பிதாதாமே உங்களைச் சிநேகிக்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என்னைச் சிநேகித்து, நான் தேவனிடத்திலிருந்து புறப்பட்டுவந்தேனென்று விசுவாசிக்கிறபடியினால் பிதாதாமே உங்களைச் சிநேகிக்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ிதாவினிடத்திலிருந்து புறப்பட்டு உலகத்திலே வந்தேன்; மறுபடியும் உலகத்தைவிட்டு பிதாவினிடத்திற்குப் போகிற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ுடைய சீஷர்கள் அவரை நோக்கி: இதோ, இப்பொழுது நீர் உவமையாய்ப் பேசாமல், வெளிப்படையாய்ப் பேசுகிறீ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ுடைய சீஷர்கள் அவரை நோக்கி: இதோ, இப்பொழுது நீர் உவமையாய்ப் பேசாமல், வெளிப்படையாய்ப் பேசுகிறீ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எல்லாவற்றையும் அறிந்திருக்கிறீர் என்றும், ஒருவன் உம்மை வினாவ வேண்டுவதில்லையென்றும், இப்பொழுது அறிந்திருக்கிறோம்; இதினாலே நீர் தேவனிடத்திலிருந்து வந்தீரென்று விசுவாசிக்கிறோம்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எல்லாவற்றையும் அறிந்திருக்கிறீர் என்றும், ஒருவன் உம்மை வினாவ வேண்டுவதில்லையென்றும், இப்பொழுது அறிந்திருக்கிறோம்; இதினாலே நீர் தேவனிடத்திலிருந்து வந்தீரென்று விசுவாசிக்கிறோம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அவர்களுக்குப் பிரதியுத்தரமாக: இப்பொழுது நீங்கள் விசுவாசி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ધ્યાનપૂર્વક મને સાંભળો. સમય આવે છે જ્યારે તમે વેરવિખેર થઈ જશો. તે સમય હવે અહીં છે. તમે મને છ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ો. હું એકલો પડીશ. પણ ખરેખર હું એકલો નહિ હોઉ, કારણ કે પિતા મારી સાથ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મેં તમને આ વચનો કહ્યાં છે જેથી કરીને તમને મારામાં શાંતિ મળે. આ દુનિયામાં તમને મુશ્કેલીઓ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હિંમતવાન બનો! મેં જગતને પરાજય આપ્યો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હું તમને આ વચનો કહું છું તેથી તે લોકો તમારા વિશ્વાસનો નાશ કરવા શક્તિમાન થ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લોકો તમને તેમના સભાસ્થાનોમાંથી હાંકી કાઢશે. હા, એવો સમય આવે છે જ્યારે લોકો વિચારશે કે તમન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 તે દેવની સે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લોકો આ કામ કરશે કારણ કે તેઓએ પિતાને ઓળખ્યો નથી. અને તેઓએ મને પણ ઓળખ્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ેં તમને હવે આ વચનો કહ્યાં છે. તેથી જ્યારે આ વસ્તુઓ થવાનો સમય આવે ત્યારે મેં તમને આપેલી ચેતવ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યાદ કરશો.“મેં તમને શરુંઆતમાં આ વચનો કહ્યાં ન હતા કારણ કે ત્યારે હું તમારી સાથે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વે હું જેણે મને મોકલ્યો છે તેની પાસે પાછો જાઉ છું, પણ તમારામાંથી કોઈએ મને પૂછયું નહિ, ‘તું ક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ારાં હૃદયો વ્યાકુળતાથી ભરાયેલાં છે. કારણ કે મેં તમને આ વચનો ક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હું તમને સત્ય કહું છું. મારું દૂર જવું એ તમારા માટે સારું છે. શા માટે? કારણ કે હું જ્યારે દ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ઈશ હું તમારા માટે સંબોધક મોકલીશ. પણ જો હું દૂર નહિ જાઉં તો પછી સંબોધક આવ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જ્યારે સંબોધક આવશે ત્યારે લોકોને આ બાબતો જેવી કે પાપ વિષે, ન્યાયીપણા વિષે અને ન્યાય ચુકવવ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તને ખાતરી કર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ંબોધક ખાતરી કરશે કે લોકો પાપી છે, કારણ કે તેઓને મારામાં વિશ્વાસ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તેઓને મારા ન્યાયીપણા વિષે ખાતરી કરાવશે, કારણકે હવે હું પિતા પાસે જાઉં છું. પછી તમે મને જો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સંબોધક જગતને ન્યાય વિષે ખાતરી કરાવશે. કારણ કે ખરેખર આ જગતનો શાસક (શેતાન) નો ન્યાય ચુકવ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હજી મારે તમને ઘણી વાતો કહેવાની છે. પણ હવે તમારા માટે તે બધું સ્વીકારવું વધારે પડત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જ્યારે સત્યનો આત્મા આવશે ત્યારે તે તમને સર્વ સત્યમાં દોરી જશે. સત્યનો આત્મા તેના પોતાના વચ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શે નહિ. તે ફક્ત જે સાંભળે છે તે જ બોલશે. તે જે થનાર છે તેના વિષે ક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ત્યનો આત્મા મને મહિમાવાન કરશે. કેવી રીતે? તે મારી પાસેથી વાતો મેળવશે અને તમને તે વાતો ક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િતા પાસે જે બધું છે તે મારું છે. તેથી હું કહું છું કે આત્મા મારી પાસેથી મેળવશે અને તમ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ટૂંક સમય પછી તમે મને જોઈ શકશો નહિ. પરંતુ ફરીથી ટૂંક સમય બાદ તમે મને જોઈ શક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ેટલાક શિષ્યોએ એકબીજાને કહ્યું, “જ્યારે તે કહે છે ત્યારે ઈસુ શું સમજે છે, ‘ટૂંક સમય પછી તમ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 શકશો નહિ, અને પછી ટૂંક સમય પછી તમે મને ફરીથી જોશો?’ અને તે શું સમજે છે જ્યારે તે કહે છે, ‘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હું પિતા પાસે જાઉ છું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શિષ્યોએ પૂછયું, “થોડા સમયનો તે શું અર્થ સમજે છે?’ તે શું કહે છે તે અમે સમજી શકતા નથ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ઈસુએ જાણ્યું કે શિષ્યો તેને આ વિષે પૂછવા ઈચ્છતા હતા. તેથી ઈસુએ શિષ્યોને કહ્યું, “જ્યારે હું ક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 તમે એકબીજાને પૂછો છો હું શું સમજું છું? થોડા સમય પછી તમે મને જોશો નહિ અને પછી બીજા થોડા સમય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ને ફરીથી જોશ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તમને સત્ય કહું છું. તમે રડશો અને ઉદાસ થશો, પણ જગતને આનંદ થશે. તમે ઉદાસ થશો પરંતુ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દાસીનતા આનંદમાં ફેરવાઈ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જ્યારે કોઈ સ્ત્રી બાળકને જન્મ આપે છે ત્યારે, તેને પીડા થાય છે કારણ કે તેનો સમય આવ્યો છે.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તેના બાળકનો જન્મ થાય છે, તે પીડા ભૂલી જાય છે. તે ભૂલી જાય છે કારણ કે બાળકનો જન્મ આ જગતમાં થ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વાથી તે ઘણી પ્રસન્ન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મારી સાથે પણ એવું જ છે. તમે હમણા ઉદાસ છો. પણ હું તમને ફરીથી જોઈશ અને તમે પ્રસન્ન થશો અને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ો આનંદ છીનવ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 દિવસે તમે મને કઈ પૂછશો નહિ. હું તમને સત્ય કહું છું. મારા નામે તમે જે કઈ મારા પિતા પાસ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શો તે તમને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ે કદી પણ મારા નામે કશું માગ્યું નથી. માગો અને તમને પ્રાપ્ત થશે. અને તમારો આનંદ સંપૂર્ણ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મેં તમને આ વચનો અર્થને છુપાવતા શબ્દોનો ઉપયોગ કરીને કહી છે. પરંતુ એવો સમય આવશે હું તમને વચ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વા માટે તેના જેવા શબ્દોનો ઉપયોગ કરીશ નહિ. હું તમારી સાથે પિતા વિષે સાદા શબ્દોમાં વાતો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 દિવસે તમે મારા નામે પિતા પાસે જે કંઈ માગશો. હું કહું છું કે મારે તમારા માટે પિતાની પાસે કં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વાની જરૂર પડ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ના! પિતા પોતે તમને પ્રેમ કરે છે. તે તમને પ્રેમ કરે છે કારણ કે તમે મને પ્રેમ કર્યો છે.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પ્રેમ કરે છે કારણ કે તમે વિશ્વાસ કર્યો છે કે હું દેવ પાસેથી આવ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ું પિતા પાસેથી જગતમાં આવ્યો છું. હવે હું જગત છોડીને પિતા પાસે પાછો જાઉ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ઈસુના શિષ્યોએ કહ્યું, “હવે તું અમને સ્પષ્ટ કહે છે. તું સમજવામાં કઠિન પડે એવા શબ્દપ્રયોગ કર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હવે અમે જોઈ શકીએ છીએ કે તું બધું જાણે છે. તું વ્યક્તિને તે પૂછે તે પહેલા તેનો ઉત્તર આપે છે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ને વિશ્વાસ થાય છે કે તું દેવ પાસેથી આવ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ઈસુએ કહ્યું, “તેથી શું હવે તમે વિશ્વાસ ક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2026-10-20T01:24:10Z</dcterms:created>
  <dcterms:modified xsi:type="dcterms:W3CDTF">2026-10-20T01:24:10Z</dcterms:modified>
  <dc:title>યોહાન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