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ையும் அருள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ன த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ரம் என்னை உயர்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ஹோவா யீரே – (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ுல்லுள்ள இடங்களில் எந்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ும் சுகமாய் நட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 தண்ணீரண்டை சேர்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ெட்டையின் நிழலில்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ங்குகள் நேராமல் கா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கினைப் போல் என்னை சும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ிலுவையில் எந்தன் நோய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மந்தீர் உந்தன் சரீ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ே நான் சுகமான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னால் பிறந்தவன் எவ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ை ஜெயிப்பவன்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ையும் பதராக்க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2026-10-23T13:19:15Z</dcterms:created>
  <dcterms:modified xsi:type="dcterms:W3CDTF">2026-10-23T13:19:15Z</dcterms:modified>
  <dc:title>துதிப் பாடல்கள் : 189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