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presProps" Target="presProps.xml"/>
  <Relationship Id="rId105" Type="http://schemas.openxmlformats.org/officeDocument/2006/relationships/viewProps" Target="viewProps.xml"/>
  <Relationship Id="rId10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, இதோ, அதோனியா, ராஜாவாகிறான்; என் ஆண்டவனாகிய ராஜாவே, நீர் அதை அறிய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ராஜாவோடே பேசிக்கொண்டிருக்கையில், தீர்க்கதரிசியாகிய நாத்தான் வ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ாவீதுராஜா பிரதியுத்தரமாக: பத்சேபாளை என்னிடத்தில் வரவழையுங்கள் என்றான்; அவள் ராஜசமுகத்தில் பிரவேசித்து ராஜாவுக்கு முன்னே நி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ராஜா வயதுசென்ற விர்த்தாப்பியனானபோது, வஸ்திரங்களினால் அவனை மூடினாலும், அவனுக்கு அனல் உண்டா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ர்க்கதரிசியாகிய நாத்தானையும், பெனாயாவையும், பராக்கிரமசாலிகளையும், தன் சகோதரனாகிய சாலொமோனையும் அழைக்க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ல்லாமலும் சாலொமோன் ராஜாங்கத்துக்குரிய சிங்காசனத்தின்மேல் வீற்றிருக்கி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தோனியாவின் விருந்தாளிகளெல்லாரும் அதிர்ந்து எழுந்திருந்து, அவரவர் தங்கள் வழியே போய்விட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சேபாள் குனிந்து, ராஜாவை வணங்கினாள்; அப்பொழுது ராஜா: உனக்கு என்னவேண்டும் என்று கேட்ட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ோனியா, சாலொமோனுக்குப் பயந்ததினால் எழுந்துபோய், பலிபீடத்தின் கொம்புகளைப் பிடித்துக்கொண்ட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જવાબ આપ્યો, “નામદાર, આપે આ દાસીને આપના દેવ યહોવાને નામે વચન આપ્યું હતું કે, ‘માંરા પછી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સુલેમાંન રાજા થશે અને ફકત તે જ માંરી રાજગાદી પર બેસ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અત્યારે તો આપની જાણ બહાર અદોનિયા જ રાજા થઈ બેઠ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ણે બળદો અને ઘણા તંદુરસ્ત બકરાઓનું શાંત્યર્પણ અર્પણ કર્યુ, તમાંમ રાજકુમાંરોને, યાજક અબ્યાથા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લશ્કરના સેનાપતિ યોઆબને નિમંત્રણ આપ્યાં છે, પરંતુ તેણે આપના સેવક સુલેમાંનને નિમંત્રણ આપ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હવે માંરા ધણી, માંરા રાજા, સમગ્ર ઇસ્રાએલ આપના પછી કોણ રાજગાદી પર આવશે એની જાહેરાત માંટે આપ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મીટ માંડી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ો તમે એમ નહિ કરો તો તમે જ્યારે તમાંરા પિતૃઓ સાથે દટાયા હશો, ત્યારે માંરા પુત્ર સુલેમાં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સાથે ગુનેગારનું વર્તન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બાથશેબા હજી તો રાજાની સાથે વાત કરતી હતી, ત્યાં જ પ્રબોધક નાથાન આવી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ેવકોએ રાજાને જણાવ્યું કે, “પ્રબોધક નાથાન આવ્યા છે.” અને નાથાને રાજાની સમક્ષ આવીને ભૂમિ પર પ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ણે કહ્યું, “તો શું આપ નામદારની એવી આજ્ઞા છે કે, અદોનિયા આપના પછી રાજા થાય અને તે આપની ગાદ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કારણ, આજે તેણે પોતાના રાજયાભિષેકની ઉજવણી માંટે બળદો, અને ઘણંા પુષ્ટ બકરાઓનાં બલિદાન આપ્યા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ી ખાણીપીણીમાં તેણે તમાંરા પુત્રો ઉપરાંત લશ્કરના સેનાપતિ અને યાજક અબ્યાથાર, તેઓ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ન-પાન કરે છે અને કહે છે. ‘ઇશ્વર રાજા અદોનિયાને ઘણું જીવાડ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મ છતાં તેણે આપના સેવક મને કે યાજક સાદોકને કે યહોયાદાના પુત્ર બનાયા અથવા આપના સેવક સુલેમાંન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ંત્રણ આપ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શું આ બધું તમાંરી જાણમાં છે? આ બધું આપ નામદારની સંમતિથી થયું છે, અને તમે આ સેવકોને જણાવ્ય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કે, આપના પછી રાજગાદીએ કોણ આવનાર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્યારબાદ રાજા દાઉદે કહ્યું, “બાથશેબાને માંરી પાસે બોલાવો.” તેથી તે રાજા સમક્ષ આવીને ઊભી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રાજા દાઉદે કહ્યું કે, “મેં ઇસ્રાએલના દેવ યહોવાને નામે પ્રતિજ્ઞા કરી હતી, તારો પુત્ર સુલેમાં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પછી રાજા થશે અને માંરી રાજગાદી પર બે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દાઉદ રાજા ઘણો વૃદ્ધ થયો હતો. તેમને અનેક ધાબળાઓ ઓઢાડયાં, છતાં તેનું શરીર ગરમ રહેત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ાંરા બધા સંકટોમાંથી મને યહોવાએ ઉગાર્યો છે. હું યહોવાના સોગંદ ખાઉં છું કે આજે હું માંરું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ળ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તેમના સેવકોએ તેને કહ્યું, “આપ, નામદારની આજ્ઞા હોય તો આપને માંટે કોઈ યુવાન કુમાંરિકા શો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ીએ, જે આપની સેવામાં ઊભી રહે અને આપની સારવાર કરે, આપની સોડમાં સૂઈ જશે, જેથી આપનું શરીર હુંફાળું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ફરીવાર બાથશેબાએ તેની સમક્ષ ભૂમિ પર પડીને રાજાને પ્રણામ કર્યા અને બોલી, “માંરા નામદાર રાજા દાઉ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ર રહ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ણે આખા ઇસ્રાએલમાં એક સુંદર, જુવાન અને અપરણિત કન્યા મેળવવા તપાસ કરી ,આખરે તેમને શૂનામ્મી અબીશ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ની કન્યા પસંદ આવી, તેથી તેઓ તેને રાજા પાસે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ખૂબ રૂપાળી હતી અને સતત રાજાની સાથે રહેતી અને તેણ રાજાની મદદ અને સેવા કરી, છતાં રાજાએ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સર્ગ કર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રબાદ રાજા દાઉદે કહ્યું, “યાજક સાદોકને પ્રબોધક નાથાનને અને યહોયાદાના પુત્ર બનાયાને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બોલાવી લાવવાની સેવકોને આજ્ઞા આપી,” અને તેઓ રાજાની સમક્ષ ઉપસ્થિ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સમયે દાઉદ અને હાગ્ગીથના પુત્ર અદોનિયાએ પોતાના વૃદ્વ પિતાની જગ્યાએ રાજા થવાની મહત્વાકાંક્ષ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 હોવાથી તેણે એક રથ મેળવ્યો, ઘોડા અને પોતાના રસાલા માંટે પચાસ માંણસો મેળ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ણે હુકમ કર્યો, “માંરા અંગરક્ષકોને સાથે લઈ જાઓ, માંરા પુત્ર સુલેમાંનને માંરા ખચ્ચર પર બેસાડ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ે ગીહોન લઈ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્યાં યાજક સાદોક અને પ્રબોધક નાથાન તેનો રાજા તરીકે અભિષેક કરશે. તે વખતે તમે રણશિંગડું વગ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કાર કરજો કે, ‘રાજા સુલેમાંન ઘણું જીવ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્યારબાદ તમે સુલેમાંનને ત્યાંથી અહીં લઈ આવો અને માંરા બદલે સુલેમાંનને રાજગાદી પર બેસ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લેમાંન ઇસ્રાએલ અને યહૂદાનો રાજા થશે; આ માંરો આદેશ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્યારે યહોયાદાના પુત્ર બનાયાએ રાજાને કહ્યું, “ભલે એમ થાઓ! યહોવા, તમાંરા દેવ તમાંરી ઇચ્છાઓ પ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ાંરા માંલિક અને રાજા, જેવી રીતે યહોવા તમાંરી સાથે રહ્યાં છે, તેઓ સુલેમાંન સાથે પણ રહો! એ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 રાજા દાઉદ કરતા પણ વધુ શકિતશાળી અને મહાન બન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એ પછી યાજક સાદોક પ્રબોધક નાથાન. યહોયાદાના પુત્ર બનાયા અને રાજાના અંગરક્ષકોએ જઈને સુલેમાંનને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ઉદના ખચ્ચર પર બેસાડયો અને તેને લઈને તેઓ ગીહોન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યાજક સાદોકે એક તેલનું શિંગડુ લીધું અને સુલેમાંનના માંથા પર તેનો રાજા તરીકે અભિષેક કરવા રે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રણશિંગડું વગાડયું; અને બધા લોકો બોલી ઊઠયા. “રાજા સુલેમાંન ઘણું જી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બધા લોકો વાંસળી વગાડતા અને ધરતીકંપ કરતા પણ મોટા અવાજે બૂમો પાડતા આનંદ કરતા તેની સાથે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ા પિતાએ તેને આખા જીવન દરમ્યાન કદી ઠપકો આપ્યો નહોતો કે, તેને પૂછયું સરખુંય નહોતું કે, “તું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 માંટે કરે છે?” વળી તે દેખાવડો હતો; અને આબ્શાલોમ પછી જન્મ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 વખતે અદોનિયા અને તેના મહેમાંનોએ ભોજન પૂરું કર્યુ, ત્યાં તેમણે સૌએ આ અવાજ સાંભળ્યો. રણશિંગડ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દ સાંભળીને યોઆબ બોલી ઊઠયો. “શહેરમાં આ શોરબકોર શાન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ણે સરૂયાના પુત્ર સરદાર યોઆબ અને યાજક અબ્યાથાર ને સર્વ પ્રથમ પોતાના વિશ્વાસમાં લીધા. તેઓએ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બનવામાં મદદરૂપ થવા તૈયારી બત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 હજી બોલતો હતો, એટલામાં જ, યાજક અબ્યાથારનો પુત્ર યોનાથાન આવી પહોંચ્યો. અદોનિયાએ કહ્યું, “અં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, તું પ્રામાંણિક માંણસ છે અને શુભ-સંદેશ જ લાવ્યો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યાજક સાદોકે, યહોયાદાના પુત્ર બનાયા, પ્રબોધક નાથાન, શિમઈ, રેઈ અને દાઉદના સૈન્યના સરદાર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દોનિયાને સાથ આપવાનો ઇન્કાર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યોનાથાને જવાબ આપ્યો “નાજી, એમ નથી. આપણા નામદાર રાજા દાઉદે સુલેમાંનને રાજા બના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એક વખત અદોનિયાએ એન-રોગેલના ઝરણાં પાસે આવેલા ઝોહેલેથના ખડક પર ઘેટાં, ગાય અને વાછરડા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લિદાન કર્યુ. અને તેણે પોતાના સર્વ ભાઈઓને-રાજકુમાંરોને અને જે યહૂદાવાસીઓ રાજાના સેવકો હતા તે બધ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આમંત્રણ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ણે યાજક સાદોક, પ્રબોધક નાથાન અને યહોયાદાના પુત્ર બનાયા તથા રાજાના અંગરક્ષકોને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 છે. તેમણે તેને રાજાના ખચ્ચર પર બેસાડ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તેણે પ્રબોધક નાથાનને, યાજક બનાયાને કે અંગરક્ષકોને અથવા ભાઈ સુલેમાંનને આમંત્રણ આપ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્યાં યાજક સાદોકે અને પ્રબોધક નાથાને સુલેમાંનના માંથા પર, તેલ રેડીને તેને રાજા બનાવવા અભિષ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છે, તેઓ હમણા જ ગીહોન ઝરણાથી નગરમાં પાછા આવ્યા છે, અને સમગ્ર નગર હષોર્લ્લાસથી ઉત્સવ ઊજવી ર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ત્યારે શહેરમાં ભારે કોલાહલ મચી રહ્યો છે તમે જે સાંભળો છો તે એનો જ અવા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બાદ પ્રબોધક નાથાને સુલેમાંનની માંતા બાથશેબા પાસે જઈને પૂછયું; તમને ખબર છે કે, “હાગ્ગીથ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અદોનિયા રાજા થઈને બેઠો છે, ને આપણા ધણી રાજા દાઉદ એનાથી અજાણ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સુલેમાંન હવે રાજગાદી પર બે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વે જો તમે તમાંરો અને તમાંરા પુત્ર સુલેમાંનનો જીવ બચાવવા ઇચ્છતા હોય તો માંરી તમને સલાહ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અત્યારે જ દાઉદ રાજા પાસે જાઓ, અને તેમને કહો કે, ‘ધણી, આપે આપની દાસીને એવું વચન નહોતું આપ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માંરા પછી તારો પુત્ર સુલેમાંન રાજા થશે, અને તે જ માંરી ગાદી પર બેસશે? તો પછી શા માંટે અદોન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થયો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એટલું જ નહિ, બધા જ દરબારીઓ અને પ્રજાજનો રાજા દાઉદને અભિનંદન આપતાં કહે છે, ‘દેવ સુલેમાંનને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પણ વધુ પ્રસિદ્ધ બનાવે. તમાંરા રાજય કરતાં સુલેમાંનનું રાજ્ય દેવ વધારે પ્રતાપી બનાવો.’ “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ઉદે પલંગમાંથી જ દેવને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તમે રાજા સાથે વાત કરતા હશો, એટલામાં જ હું આવી પહોંચીશ અને તમે શું કહો છો તેની ચોકસાઇ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અને કહ્યું, ઇસ્રાએલના દેવ યહોવાનો જય હો! માંરા એક વંશજને માંરી રાજગાદી પર બેઠેલો હું માંરી નજ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 શક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બાથશેબા રાજાના ઓરડામાં ગઈ, રાજા ઘણો વૃદ્વ થઈ ગયો હતો અને શુનામ્મી અબીશાગ તેમની સેવા ચા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આ સાંભળીને અદોનિયાના બધા મહેમાંનો ભયભીત બની, એકદમ ઊઠીને સૌ પોતપોતાને ધેર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ાથશેબાએ રાજાની સમક્ષ જમીન પર પડી સાષ્ટાંગ પ્રણામ કર્યા. રાજાએ પૂછયું, “બોલ, તારી શી ઇચ્છા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અદોનિયા પણ વેદી પાસે દોડી ગયો અને તેણે વેદીના શિંગ પકડ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સુલેમાંનને સમાંચાર આપવામાં આવ્યા કે, “અદોનિયા સુલેમાંનથી ડરતો હતો અને વેદીનાં શિંગ પકડીને કહ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, ‘સુલેમાંન પહેલાં મને વચન આપો કે પોતે આ સેવકનો વધ નહિ કરો,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પછી સુલેમાંને કહ્યું, “જો તે સારી રીતે વર્તશે તો તેને આંચ નહિ આવે; પણ જો એ પ્રતિકારપૂર્વક વર્ત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એને માંરી નખ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ત્યારબાદ રાજા સુલેમાંને તેને માંણસો મોકલીને યજ્ઞવેદી પરથી તેડાવી મંગાવ્યો. તેણે આવીને રાજા આગ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ણામ કર્યા; અને સુલેમાંને તેને કહ્યું કે, “તું તારે ઘેર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2026-10-21T07:45:17Z</dcterms:created>
  <dcterms:modified xsi:type="dcterms:W3CDTF">2026-10-21T07:45:17Z</dcterms:modified>
  <dc:title>૧ રાજાઓ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