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presProps" Target="presProps.xml"/>
  <Relationship Id="rId66" Type="http://schemas.openxmlformats.org/officeDocument/2006/relationships/viewProps" Target="viewProps.xml"/>
  <Relationship Id="rId6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, கர்த்தர் மம்ரேயின் சமபூமியிலே அவனுக்குத் தரிசனமானார். அவன் பகலின் உஷ்ணவேளையில் கூடாரவாசலிலே உட்கார்ந்திருந்த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, கர்த்தர் மம்ரேயின் சமபூமியிலே அவனுக்குத் தரிசனமானார். அவன் பகலின் உஷ்ணவேளையில் கூடாரவாசலிலே உட்கார்ந்திருந்த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ன் கண்களை ஏறெடுத்துப் பார்க்கும்போது, இதோ, மூன்று புருஷர் அவனுக்கு எதிரே நின்றார்கள்; அவர்களைக் கண்டவுடனே, அவன் கூடாரவாசலிலிருந்து அவர்களுக்கு எதிர் கொண்டு ஓடித் தரை மட்டும் குனிந்து;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ன் கண்களை ஏறெடுத்துப் பார்க்கும்போது, இதோ, மூன்று புருஷர் அவனுக்கு எதிரே நின்றார்கள்; அவர்களைக் கண்டவுடனே, அவன் கூடாரவாசலிலிருந்து அவர்களுக்கு எதிர் கொண்டு ஓடித் தரை மட்டும் குனிந்து;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ண்டவரே, உம்முடைய கண்களில் எனக்குக் கிருபை கிடைத்ததானால், நீர் உமது அடியேனைவிட்டுக் கடந்து போகவேண்டா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ண்டவரே, உம்முடைய கண்களில் எனக்குக் கிருபை கிடைத்ததானால், நீர் உமது அடியேனைவிட்டுக் கடந்து போகவேண்டா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ொஞ்சம் தண்ணீர் கொண்டு வரட்டும், உங்கள் கால்களைக் கழுவி, மரத்தடியில் சாய்ந்துகொண்டிருங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உங்கள் இருதயங்களைத் திடப்படுத்தக் கொஞ்சம் அப்பம் கொண்டுவருகிறேன்; அப்புறம் நீங்கள் உங்கள் வழியே போகலாம்; இதற்காகவே அடியேன் இடம்வரைக்கும் வந்தீர்கள் என்றான். அதற்கு அவர்கள்: நீ சொன்னபடி செய் என்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உங்கள் இருதயங்களைத் திடப்படுத்தக் கொஞ்சம் அப்பம் கொண்டுவருகிறேன்; அப்புறம் நீங்கள் உங்கள் வழியே போகலாம்; இதற்காகவே அடியேன் இடம்வரைக்கும் வந்தீர்கள் என்றான். அதற்கு அவர்கள்: நீ சொன்னபடி செய் என்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ஆபிரகாம் தீவிரமாய்க் கூடாரத்தில் சாராளிடத்திற்குப் போய்: நீ சீக்கிரமாய் மூன்றுபடி மெல்லிய மாவு எடுத்துப் பிசைந்து, அப்பம் சுடு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ஆபிரகாம் தீவிரமாய்க் கூடாரத்தில் சாராளிடத்திற்குப் போய்: நீ சீக்கிரமாய் மூன்றுபடி மெல்லிய மாவு எடுத்துப் பிசைந்து, அப்பம் சுடு என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பிரகாம் மாட்டுமந்தைக்கு ஓடி, ஒரு நல்ல இளங்கன்றைப் பிடித்து, வேலைக்காரன் கையிலே கொடுத்தான்; அவன் அதைச் சீக்கிரத்திலே சமைத்த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பிரகாம் மாட்டுமந்தைக்கு ஓடி, ஒரு நல்ல இளங்கன்றைப் பிடித்து, வேலைக்காரன் கையிலே கொடுத்தான்; அவன் அதைச் சீக்கிரத்திலே சமைத்த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பிரகாம் வெண்ணெயையும் பாலையும் சமைப்பித்த கன்றையும் எடுத்து வந்து, அவர்கள் முன்பாக வைத்து, அவர்கள் அருகே மரத்தடியில் நின்று கொண்டிருந்தான்; அவர்கள் புசித்த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பிரகாம் வெண்ணெயையும் பாலையும் சமைப்பித்த கன்றையும் எடுத்து வந்து, அவர்கள் முன்பாக வைத்து, அவர்கள் அருகே மரத்தடியில் நின்று கொண்டிருந்தான்; அவர்கள் புசித்த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அவனை நோக்கி: உன் மனைவி சாராள் எங்கே என்றார்கள்? அதோ கூடாரத்தில் இருக்கிறாள்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அவர்: ஒரு உற்பவகாலத்திட்டத்தில் நிச்சயமாய் உன்னிடத்திற்கு திரும்ப வருவேன்; அப்பொழுது உன் மனைவியாகிய சாராளுக்கு ஒரு குமாரன் இருப்பான் என்றார். சாராள் அவருக்குப் பின்புறமாய்க் கூடாரவாசலில் இதைக் கேட்டுக்கொண்டிருந்தா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அவர்: ஒரு உற்பவகாலத்திட்டத்தில் நிச்சயமாய் உன்னிடத்திற்கு திரும்ப வருவேன்; அப்பொழுது உன் மனைவியாகிய சாராளுக்கு ஒரு குமாரன் இருப்பான் என்றார். சாராள் அவருக்குப் பின்புறமாய்க் கூடாரவாசலில் இதைக் கேட்டுக்கொண்டிருந்தா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பிரகாமும் சாராளும் வயது சென்று முதிர்ந்தவர்களாயிருந்தார்கள்; ஸ்திரீகளுக்குள்ள வழிபாடு சாராளுக்கு நின்றுபோயிற்ற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, சாராள் தன் உள்ளத்திலே நகைத்து: நான் கிழவியும், என் ஆண்டவன் முதிர்ந்த வயதுள்ளவருமானபின்பு, எனக்கு இன்பம் உண்டாயிருக்குமோ என்றா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, சாராள் தன் உள்ளத்திலே நகைத்து: நான் கிழவியும், என் ஆண்டவன் முதிர்ந்த வயதுள்ளவருமானபின்பு, எனக்கு இன்பம் உண்டாயிருக்குமோ என்றா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கர்த்தர் ஆபிரகாமை நோக்கி: சாராள் நகைத்து, நான் கிழவியாயிருக்கப் பிள்ளைபெறுவது மெய்யோ என்று சொல்வானேன்?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ால் ஆகாத காரியம் உண்டோ? உற்பவகாலத்திட்டத்தில் உன்னிடத்திற்குத் திரும்பவருவேன்; அப்பொழுது சாராளுக்கு ஒரு குமாரன் இருப்பான் என்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ால் ஆகாத காரியம் உண்டோ? உற்பவகாலத்திட்டத்தில் உன்னிடத்திற்குத் திரும்பவருவேன்; அப்பொழுது சாராளுக்கு ஒரு குமாரன் இருப்பான் என்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ாராள் பயந்து, நான் நகைக்கவில்லை என்று மறுத்தாள். அதற்கு அவர்: இல்லை, நீ நகைத்தாய் என்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ாராள் பயந்து, நான் நகைக்கவில்லை என்று மறுத்தாள். அதற்கு அவர்: இல்லை, நீ நகைத்தாய் என்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ன்பு அந்தப் புருஷர் எழுந்து அவ்விடம் விட்டு, சோதோமை நோக்கிப் போனார்கள்; ஆபிரகாமும் அவர்களோடே கூடப்போய் வழிவிட்டனுப்பின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ன்பு அந்தப் புருஷர் எழுந்து அவ்விடம் விட்டு, சோதோமை நோக்கிப் போனார்கள்; ஆபிரகாமும் அவர்களோடே கூடப்போய் வழிவிட்டனுப்பின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கர்த்தர்: ஆபிரகாம் பெரிய பலத்த ஜாதியாவதினாலும், அவனுக்குள் பூமியிலுள்ள சகல ஜாதிகளும் ஆசீர்வதிக்கப்படுவதினாலும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செய்யப்போகிறதை ஆபிரகாமுக்கு மறைப்பேனோ?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செய்யப்போகிறதை ஆபிரகாமுக்கு மறைப்பேனோ?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் ஆபிரகாமுக்குச் சொன்னதை நிறைவேற்றும்படியாய் அவன் தன் பிள்ளைகளுக்கும், தனக்குப் பின்வரும் தன் வீட்டாருக்கும்: நீங்கள் நீதியையும் நியாயத்தையும் செய்து, கர்த்தருடைய வழியைக் காத்து நடவுங்கள் என்று கட்டளையிடுவான் என்பதை அறிந்திருக்கிறேன் என்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் ஆபிரகாமுக்குச் சொன்னதை நிறைவேற்றும்படியாய் அவன் தன் பிள்ளைகளுக்கும், தனக்குப் பின்வரும் தன் வீட்டாருக்கும்: நீங்கள் நீதியையும் நியாயத்தையும் செய்து, கர்த்தருடைய வழியைக் காத்து நடவுங்கள் என்று கட்டளையிடுவான் என்பதை அறிந்திருக்கிறேன் என்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ின்பு கர்த்தர் சோதோம் கொமோராவின் கூக்குரல் பெரிதாயிருப்பதினாலும், அவைகளின் பாவம் மிகவும் கொடிதாயிருப்பதினாலும்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ின்பு கர்த்தர் சோதோம் கொமோராவின் கூக்குரல் பெரிதாயிருப்பதினாலும், அவைகளின் பாவம் மிகவும் கொடிதாயிருப்பதினாலும்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இறங்கிப்போய், என்னிடத்தில் வந்து எட்டின அதின் கூக்குரலின்படியே அவர்கள் செய்திருக்கிறார்களோ இல்லையோ என்று பார்த்து அறிவேன் என்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இறங்கிப்போய், என்னிடத்தில் வந்து எட்டின அதின் கூக்குரலின்படியே அவர்கள் செய்திருக்கிறார்களோ இல்லையோ என்று பார்த்து அறிவேன் என்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அந்தப் புருஷர் அவ்விடம் விட்டுச் சோதோமை நோக்கிப் போனார்கள்; ஆபிரகாமோ பின்னும் கர்த்தருக்கு முன்பாக நின்றுகொண்டிருந்த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ஆபிரகாம் சமீபமாய்ச் சேர்ந்து: துன்மார்க்கனோடே நீதிமானையும் அழிப்பீரோ?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ஆபிரகாம் சமீபமாய்ச் சேர்ந்து: துன்மார்க்கனோடே நீதிமானையும் அழிப்பீரோ?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ட்டணத்துக்குள்ளே ஒருவேளை ஐம்பது நீதிமான்கள் இருப்பார்கள், அதற்குள் இருக்கும் அந்த ஐம்பது நீதிமான்கள் நிமித்தம் இரட்சியாமல் அந்த ஸ்தலத்தை அழிப்பீரோ?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ட்டணத்துக்குள்ளே ஒருவேளை ஐம்பது நீதிமான்கள் இருப்பார்கள், அதற்குள் இருக்கும் அந்த ஐம்பது நீதிமான்கள் நிமித்தம் இரட்சியாமல் அந்த ஸ்தலத்தை அழிப்பீரோ?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ுன்மார்க்கனோடே நீதிமானையும் சங்கரிப்பது உமக்குத் தூரமாயிருப்பதாக; நீதிமானையும் துன்மார்க்கனையும் சமமாய் நடப்பிப்பது உமக்குத்தூரமாயிருப்பதாக; சர்வலோக நியாயாதிபதி நீதிசெய்யாதிருப்பாரோ என்ற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ுன்மார்க்கனோடே நீதிமானையும் சங்கரிப்பது உமக்குத் தூரமாயிருப்பதாக; நீதிமானையும் துன்மார்க்கனையும் சமமாய் நடப்பிப்பது உமக்குத்தூரமாயிருப்பதாக; சர்வலோக நியாயாதிபதி நீதிசெய்யாதிருப்பாரோ என்ற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ற்குக் கர்த்தர்: நான் சோதோமில் ஐம்பது நீதிமான்களைக் கண்டால், அவர்கள் நிமித்தம் அந்த ஸ்தலமுழுதையும் இரட்சிப்பேன் என்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ஆபிரகாம் பிரதியுத்தரமாக: இதோ, தூளும் சாம்பலுமாயிருக்கிற அடியேன் ஆண்டவரோடே பேசத்துணிந்தே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ஆபிரகாம் பிரதியுத்தரமாக: இதோ, தூளும் சாம்பலுமாயிருக்கிற அடியேன் ஆண்டவரோடே பேசத்துணிந்தே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ஒருவேளை ஐம்பது நீதிமான்களுக்கு ஐந்துபேர் குறைந்திருப்பார்கள்; அந்த ஐந்துபேர் நிமித்தம் பட்டணமுழுதையும் அழிப்பீரோ என்றான். அதற்கு அவர்: நான் நாற்பத்தைந்து நீதிமான்களை அங்கே கண்டால், அதை அழிப்பதில்லை என்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ஒருவேளை ஐம்பது நீதிமான்களுக்கு ஐந்துபேர் குறைந்திருப்பார்கள்; அந்த ஐந்துபேர் நிமித்தம் பட்டணமுழுதையும் அழிப்பீரோ என்றான். அதற்கு அவர்: நான் நாற்பத்தைந்து நீதிமான்களை அங்கே கண்டால், அதை அழிப்பதில்லை என்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ன் பின்னும் அவரோடே பேசி: நாற்பது நீதிமான்கள் அங்கே காணப்பட்டாலோ என்றான். அதற்கு அவர்: நாற்பது நீதிமான்கள்நிமித்தம் அதை அழிப்பதில்லை என்ற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ன் பின்னும் அவரோடே பேசி: நாற்பது நீதிமான்கள் அங்கே காணப்பட்டாலோ என்றான். அதற்கு அவர்: நாற்பது நீதிமான்கள்நிமித்தம் அதை அழிப்பதில்லை என்ற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அவன்: நான் இன்னும் பேசுகிறேன், ஆண்டவருக்குக் கோபம் வராமலிருப்பதாக; முப்பது நீதிமான்கள் அங்கே காணப்பட்டாலோ என்றான். அதற்கு அவர்: நான் முப்பது நீதிமான்களை அங்கே கண்டால், அதை அழிப்பதில்லை என்ற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அவன்: நான் இன்னும் பேசுகிறேன், ஆண்டவருக்குக் கோபம் வராமலிருப்பதாக; முப்பது நீதிமான்கள் அங்கே காணப்பட்டாலோ என்றான். அதற்கு அவர்: நான் முப்பது நீதிமான்களை அங்கே கண்டால், அதை அழிப்பதில்லை என்ற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அவன்: நான் இன்னும் பேசுகிறேன், ஆண்டவருக்குக் கோபம் வராமலிருப்பதாக; முப்பது நீதிமான்கள் அங்கே காணப்பட்டாலோ என்றான். அதற்கு அவர்: நான் முப்பது நீதிமான்களை அங்கே கண்டால், அதை அழிப்பதில்லை என்ற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அவன்: இதோ ஆண்டவரோடே பேசத்துணிந்தேன்; இருபது நீதிமான்கள் அங்கே காணப்பட்டாலோ என்றான். அதற்கு அவர்: இருபது நீதிமான்கள்நிமித்தம் அதை அழிப்பதில்லை என்ற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அவன்: இதோ ஆண்டவரோடே பேசத்துணிந்தேன்; இருபது நீதிமான்கள் அங்கே காணப்பட்டாலோ என்றான். அதற்கு அவர்: இருபது நீதிமான்கள்நிமித்தம் அதை அழிப்பதில்லை என்ற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ப்பொழுது அவன்: ஆண்டவருக்குக் கோபம் வராதிருப்பதாக; நான் இன்னும் இந்த ஒருவிசைமாத்திரம் பேசுகிறேன்; பத்து நீதிமான்கள் அங்கே காணப்பட்டாலோ என்றான். அதற்கு அவர்: பத்து நீதிமான்கள் நிமித்தம் அதை அழிப்பதில்லை என்ற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ப்பொழுது அவன்: ஆண்டவருக்குக் கோபம் வராதிருப்பதாக; நான் இன்னும் இந்த ஒருவிசைமாத்திரம் பேசுகிறேன்; பத்து நீதிமான்கள் அங்கே காணப்பட்டாலோ என்றான். அதற்கு அவர்: பத்து நீதிமான்கள் நிமித்தம் அதை அழிப்பதில்லை என்றா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ப்பொழுது அவன்: ஆண்டவருக்குக் கோபம் வராதிருப்பதாக; நான் இன்னும் இந்த ஒருவிசைமாத்திரம் பேசுகிறேன்; பத்து நீதிமான்கள் அங்கே காணப்பட்டாலோ என்றான். அதற்கு அவர்: பத்து நீதிமான்கள் நிமித்தம் அதை அழிப்பதில்லை என்றார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ர்த்தர் ஆபிரகாமோடே பேசிமுடிந்தபின்பு போய்விட்டார்; ஆபிரகாமும் தன்னுடைய இடத்துக்குத் திரும்பின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ர்த்தர் ஆபிரகாமோடே பேசிமுடிந்தபின்பு போய்விட்டார்; ஆபிரகாமும் தன்னுடைய இடத்துக்குத் திரும்பி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4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પછી ફરીથી યહોવા ઇબ્રાહિમ આગળ માંમરેનાં એલોનવૃક્ષો પાસે પ્રગટ થયા. તે દિવસે બપોરે, ઇબ્રાહિમ તે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ંબુના પ્રવેશદ્વાર આગળ બેઠ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ઇબ્રાહિમે આંખ ઊંચી કરીને જોયું, તો પોતાની સામે ત્રણ માંણસોને ઊભેલા જોયા. તે તેમની પાસે દોડ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ોડતો ગયો અને તેઓને પ્રણામ કર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ઇબ્રાહિમે કહ્યું, “માંરા સ્વામી, જો માંરા પર આપની કૃપાદૃષ્ટિ હોય, તો આ સેવકની સાથે થોડીવાર ઊભ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હ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હું તમાંરા લોકોના ચરણો ધોવા માંટે પાણી લાવું છું. તમે પેલા વૃક્ષ નીચે આરામ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હું તમાંરા લોકો માંટે થોડું ભોજન લાવું છું. આપની ઈચ્છા હોય તેટલું આપ ખાઓ, તાજા થાઓ અને પછી ત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કો આગળની યાત્રાનો આરંભ કરો.”ત્રણેએ કહ્યું, “હા, એ ઘણું સારું છે. તું જેમ કહે છે તેમ ભલે કર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ઇબ્રાહિમ ઉતાવળો ઉતાવળો તંબુમાં ગયો અને સારાને કહ્યું, “ઝટપટ ત્રણ માંપિયાં ઝીણો મેંદાનો લોટ લઈ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ૂંદીને રોટલી બનાવી નાખ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પછી ઇબ્રાહિમ ઢોરના ધણ તરફ દોડતો દોડતો ગયો અને એક કુમળું વાછરડું લાવીને તેણે નોકરોને આપ્યો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હ્યું, “તમે આ વાછરડાને વધેરી ભોજન તૈયાર કર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પછી ઇબ્રાહિમ એ ત્રણેય ને ભોજન માંટે માંસ આપ્યું. અને દૂધ દહીં પણ પીરસ્યાં, જયાં સુધી એ ત્રણે જ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ાતાં રહ્યાં ત્યાં સુધી ઇબ્રાહિમ તેમની પાસે વૃક્ષ નીચે ઊભો રહ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ે વ્યકિતઓએ ઇબ્રાહિમને કહ્યું, “તારી પત્ની સારા કયાં છે?” ઇબ્રાહિમે કહ્યું, “તે તંબુમાં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્યારે યહોવાએ કહ્યું, “હું વસંતમાં આવતા વરસે પાછો આવીશ. તે સમયે તારી પત્ની સારા એક બાળકને જન્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શે.”સારા તંબુમાં બારણા પાસે ઊભી રહીને આ વાતો સાંભળત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ઇબ્રાહિમ અને સારા ઘણા વૃદ્વ થઈ ગયા હતા. સારાનો તો સ્ત્રીધર્મ પણ બંધ થઈ ગય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એટલે સારા મનોમન હસી. તેને પોતાના પર વિશ્વાસ ન રહ્યો, તેણે પોતાની જાતને કહ્યું, “હું અને માંર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તિ બંન્ને વૃદ્વ છીએ. હું બાળકને જન્મ આપવા માંટેની ઉમર વટાવી ચૂકી છ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યહોવાએ ઇબ્રાહિમને કહ્યું, “સારા હસીને કેમ બોલી કે, ‘મને બાળક જન્મશે ખરું?” હું તો ઘરડી થઈ છું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શું યહોવાને માંટે કશું અસંભવ છે? નહિ, હું ફરી વસંતમાં નક્કી કરેલા સમયે આવતા વષેર્ તારે ત્ય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રૂર આવીશ. અને તારી પત્ની સારાના ખોળામાં પુત્ર રમતો હશે જ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પરંતુ સારાએ કહ્યું, “હું હસી નહોતી.” (એણે એમ કહ્યું, કારણકે તે ડરી ગઈ હતી.) પરંતુ યહોવાએ કહ્ય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ના, હું જાણું છું કે, તારું કહેવું સાચું નથી. તું સાચે જ હસી હત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પછી તે પુરુષો જવા માંટે ઊઠયા, તેઓએ સદોમ તરફ નજર કરી અને તે તરફ ચાલી નીકળ્યાં. ઇબ્રાહિમ તેઓ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દાય આપવા માંટે થોડે દૂર સુધી તેમની સાથે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યહોવાએ વિચાર્યું, “જે હું હમણા કરવાનો છું તે શું ઇબ્રાહિમને કહી દઉ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ઇબ્રાહિમમાંથી એક મહાન અને શકિતશાળી પ્રજા ઉત્પન્ન થનાર છે. અને તેને કારણે પૃથ્વીની બધી પ્રજા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શીર્વાદ પામ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મેં જ એને પસંદ કર્યો છે કે, જેથી એ પોતાનાં સંતાનોને અને પોતાના પછીના વંશજોને ધર્મ અને ન્યાયન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ચરણ કરીને યહોવાને માંગેર્ વળવાની આજ્ઞા કરે, અને એ રીતે ઇબ્રાહિમને આપેલું વચન હું પાળી શક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પછી યહોવાએ કહ્યું, “મેં ઘણી વખત સાંભળ્યું છે કે, સદોમ અને ગમોરાહના લોકો ઘણાં જ ખરાબ છે,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ગ્યાએથી આવતાં આર્તનાદનું કારણ તેઓ છે. તેમનાં પાપ ઘણા ગંભીર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એટલા માંટેં હું ત્યાં જઈશ અને જોઈશ કે, મેં સાંભળ્યુંં છે તેટલી ખરાબ હાલત છે? પછી મને બરાબર ખબ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ડ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પછી તે લોકો ત્યાંથી નીકળીને સદોમ તરફ ગયા. પરંતુ ઇબ્રાહિમ હજુ પણ યહોવાની સામે ઊભો રહ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પછી ઇબ્રાહિમે યહોવાને કહ્યું, “હે યહોવા! તમે દુષ્ટ લોકોની સાથે સારા લોકોનો પણ નાશ કરવાનું ખરેખ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ચારો છ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જો તે નગરમાં 50 સારા માંણસો હોય તો પણ તમે એ નગરનો નાશ કરશો? એ 50 સારા માંણસોને માંટે તમે નગર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ચાવી નહિ લ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દુષ્ટોની સાથે સારા માંણસોને પણ માંરી નાખશો? એ તો તમને ના શોભે! તો તો સારા માંણસોની દશા 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ુષ્ટોના જેવી જ થાય! એ તમને શોભે નહિ. હું જાણું છું આખી પૃથ્વીનો ન્યાય કરનાર સાચો ન્યાય કર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ત્યારે યહોવાએ કહ્યું, “જો મને સદોમ નગરમાં 50 સારા લોકો મળશે તો, હું આખા નગરને બચાવી લઈ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ત્યારે ઇબ્રાહિમે કહ્યું, “હે યહોવા, તમાંરી સામે તો હું રાખ અને ધૂળ બરાબર છું. પરંતું તું 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ોડું વધારે કષ્ટ આપવાની તક આપ. અને મને એ પૂછવા દ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ધારો કે, સારા માંણસો પૂરા 45 ના હોય, અને5 ઓછા હોય તો એ પાંચને કારણે તમે આખા શહેરનો ના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શો?”ત્યારે યહોવાએ કહ્યું, “જો મને ત્યાં 45 મળશે, તોપણ હું નાશ નહિ કરુ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ઈબ્રાહિમે ફરીથી યહોવાને કહ્યું, “ધારો કે, કદાચ તમને 40 સારા માંણસો મળે, તો શું તમે નગરનો ના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શો?”યહોવાએ કહ્યું, “જો મને 40 સારા માંણસો મળશે તો પણ હું નગરનો નાશ કરીશ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ત્યારે ઇબ્રાહિમે કહ્યું, “હે યહોવ, કૃપા કરીને માંરા પર નારાજ ના થશો. મને એમ પૂછવા દો, ધારો ક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ગરમાં માંત્ર 30 સારા લોકો મળ્યા, તો તમે શું નગરનો નાશ કરશો?”યહોવાએ કહ્યું, “જો મને 30 સારા માંણસ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ળશે તોપણ હું તે નગરનો નાશ નહિ કર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ત્યારે ઇબ્રાહિમે કહ્યું, “હે યહોવા, હું તમને ફરીવાર તકલીફ આપીને પૂછું છું કે, ધારો કે, ત્યાં 20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 સારા લોકો હોય તો?”યહોવાએ ઉત્તર આપ્યો, “જો મને 20 સારા માંણસો મળશે, તો પણ હું નગરનો નાશ નહિ કર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ત્યારે ઇબ્રાહિમે કહ્યું, “હે યહોવા, જો તમે ગુસ્સે ના થાવ તો આ છેલ્લી વાર પૂછું છું, ધારો 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8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્યાં દશ જ સારા માંણસો મળે તો તમે શું કરશો?”યહોવાએ કહ્યું, “જો મને નગરમાં માંત્ર 10 સારા માંણસો મળશ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8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ો પણ હું નગરનો નાશ કરીશ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8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યહોવાએ ઇબ્રાહિમ સાથે બોલવાનું બંધ કરી દીધું, એટલે યહોવા ચાલ્યા ગયા; અને ઇબ્રાહિમ પોતાને ઘેર પાછ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8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ફ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1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2">
  <a:themeElements>
    <a:clrScheme name="Theme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2026-10-20T03:33:39Z</dcterms:created>
  <dcterms:modified xsi:type="dcterms:W3CDTF">2026-10-20T03:33:39Z</dcterms:modified>
  <dc:title>ઉત્પત્તિ : 18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