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ண்காணிப்பை விரும்புகிறவன் நல்லவேலையை விரும்புகிறான், இது உண்மையான வார்த்த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ண்காணிப்பை விரும்புகிறவன் நல்லவேலையை விரும்புகிறான், இது உண்மையான வார்த்த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ண்காணியானவன் குற்றஞ்சாட்டப்படாதவனும், ஒரே மனைவியை உடைய புருஷனும், ஜாக்கிரதையுள்ளவனும், தெளிந்த புத்தியுள்ளவனும், யோக்கியதையுள்ளவனும், அந்நியரை உபசரிக்கிறவனும், போதகசமர்த்தனுமாய் இ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ண்காணியானவன் குற்றஞ்சாட்டப்படாதவனும், ஒரே மனைவியை உடைய புருஷனும், ஜாக்கிரதையுள்ளவனும், தெளிந்த புத்தியுள்ளவனும், யோக்கியதையுள்ளவனும், அந்நியரை உபசரிக்கிறவனும், போதகசமர்த்தனுமாய் இ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மதுபானப்பிரியனும், அடிக்கிறவனும், இழிவான ஆதாயத்தை இச்சிக்கிறவனுமாயிராமல், பொறுமையுள்ளவனும், சண்டைபண்ணாதவனும், பண ஆசையில்லாதவனுமாயிரு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மதுபானப்பிரியனும், அடிக்கிறவனும், இழிவான ஆதாயத்தை இச்சிக்கிறவனுமாயிராமல், பொறுமையுள்ளவனும், சண்டைபண்ணாதவனும், பண ஆசையில்லாதவனுமாயிரு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சொந்தக் குடும்பத்தை நன்றாய் நடத்துகிறவனும், தன் பிள்ளைகளைச் சகல நல்லொழுக்கமுள்ளவர்களாகக் கீழ்ப்படியப்பண்ணுகிறவனுமாய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சொந்தக் குடும்பத்தை நடத்த அறியாதிருந்தால், தேவனுடைய சபையை எப்படி விசாரிப்பான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றுமாப்படைந்து, பிசாசு அடைந்த ஆக்கினையிலே விழாதபடிக்கு, நூதன சீஷனாயிருக்கக்கூ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ந்தனையிலும், பிசாசின் கண்ணியிலும் விழாதபடிக்கு, புறம்பானவர்களால் நற்சாட்சி பெற்றவனாயுமிர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ந்தனையிலும், பிசாசின் கண்ணியிலும் விழாதபடிக்கு, புறம்பானவர்களால் நற்சாட்சி பெற்றவனாயுமிர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யே, உதவிக்காரரும் இருநாக்குள்ளவர்களாயும், மதுபானப்பிரியராயும், இழிவான ஆதாயத்தை இச்சிக்கிறவர்களாயும் இராமல், நல்லொழுக்கமுள்ளவர்களா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யே, உதவிக்காரரும் இருநாக்குள்ளவர்களாயும், மதுபானப்பிரியராயும், இழிவான ஆதாயத்தை இச்சிக்கிறவர்களாயும் இராமல், நல்லொழுக்கமுள்ளவர்களா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் இரகசியத்தைச் சுத்த மனச்சாட்சியிலே காத்துக்கொள்ளுகிறவர்களாயும் இ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இவர்கள் முன்னதாகச் சோதிக்கப்படவேண்டும்; குற்றஞ்சாட்டப்படாதவர்களானால் உதவிக்காரராக ஊழியஞ்செய்யல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இவர்கள் முன்னதாகச் சோதிக்கப்படவேண்டும்; குற்றஞ்சாட்டப்படாதவர்களானால் உதவிக்காரராக ஊழியஞ்செய்யல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யே ஸ்திரீகளும் நல்லொழுக்கமுள்ளவர்களும், அவதூறுபண்ணாதவர்களும், தெளிந்த புத்தியுள்ளவர்களும் எல்லாவற்றிலேயும் உண்மையுள்ளவர்களுமாயிருக்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யே ஸ்திரீகளும் நல்லொழுக்கமுள்ளவர்களும், அவதூறுபண்ணாதவர்களும், தெளிந்த புத்தியுள்ளவர்களும் எல்லாவற்றிலேயும் உண்மையுள்ளவர்களுமாயிருக்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உதவிக்காரரானவர்கள் ஒரே மனைவியையுடைய புருஷருமாய், தங்கள் பிள்ளைகளையும் சொந்தக் குடும்பங்களையும் நன்றாய் நடத்துகிறவர்களுமாயி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உதவிக்காரருடைய ஊழியத்தை நன்றாய்ச் செய்கிறவர்கள் தங்களுக்கு நல்ல நிலையையும், கிறிஸ்து இயேசுவைப்பற்றும் விசுவாசத்தில் மிகுந்த தைரியத்தையும் அடை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உதவிக்காரருடைய ஊழியத்தை நன்றாய்ச் செய்கிறவர்கள் தங்களுக்கு நல்ல நிலையையும், கிறிஸ்து இயேசுவைப்பற்றும் விசுவாசத்தில் மிகுந்த தைரியத்தையும் அடை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டத்திற்குச் சீக்கிரமாய் வருவேனென்று நம்பி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மதிப்பேனாகில், தேவனுடைய வீட்டிலே நடக்கவேண்டிய வகையை நீ அறியும்படி இவைகளை உனக்கு எழுதுகிறேன்; அந்த வீடு ஜீவனுள்ள தேவனுடைய சபையாய்ச் சத்தியத்துக்குத் தூணும் ஆதாரமு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மதிப்பேனாகில், தேவனுடைய வீட்டிலே நடக்கவேண்டிய வகையை நீ அறியும்படி இவைகளை உனக்கு எழுதுகிறேன்; அந்த வீடு ஜீவனுள்ள தேவனுடைய சபையாய்ச் சத்தியத்துக்குத் தூணும் ஆதாரமு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ವಭಕ್ತಿಯ ಮರ್ಮವು ಮಹತ್ವವುಳ್ಳದ್ದೆಂಬದು ತರ್ಕವಿಲ್ಲದ್ದು, ಅದು ಯಾವದಂದರೆ--ದೇವರು ಶರೀರಧಾರ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ನಾದನು; ಆತ್ಮಸಂಬಂಧವಾಗಿ ನೀತಿವಂತನೆಂದು ನಿರ್ಣಯಿಸಲ್ಪಟ್ಟನು; ದೂತ ರಿಗೆ ಕಾಣಿಸಿಕೊಂಡನು; ಅನ್ಯ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ಲ್ಪಟ್ಟನು; ಲೋಕದಲ್ಲಿ ನಂಬಲ್ಪಟ್ಟನು; ಮಹಿಮೆಗೆ ಸೇರಿಸ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ಭಾಧ್ಯಕ್ಷನ ಉದ್ಯೋಗವನ್ನು ಪಡಕೊಳ್ಳ ಬೇಕೆಂದು ಆಶಿಸುವವನು ಒಳ್ಳೇ ಕೆಲಸ ವನ್ನು ಅಪೇಕ್ಷಿಸುವವನಾಗಿದ್ದಾನೆಂಬ ಮಾ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ಾದ 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ಭಾಧ್ಯಕ್ಷನು ದೋಷಾರೋಪಣೆಯಿಲ್ಲ ದವನೂ ಏಕಪತ್ನಿಯುಳ್ಳವನು ಜಿತೇಂದ್ರಿಯನೂ ಸ್ವಸ್ಥಚಿತ್ತನೂ ಮಾನಸ್ಥ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ಿಥಿಸತ್ಕಾರಮಾಡು ವವನೂ ಬೋಧಿಸುವದರಲ್ಲಿ ಪ್ರವೀಣನೂ ಆಗಿರ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ಕುಡಿಯುವವನಾಗಿರಬಾರದು. ಹೊಡೆದಾಡುವವನಾಗಿರಬಾರದು, ದ್ರವ್ಯಾಶೆಯುಳ್ಳವ ನಾಗಿರಬಾರದು; ಆದರೆ ತಾಳ್ಮೆಯುಳ್ಳ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ತರ್ಕ ಮಾಡದವನೂ ದುರಾಶೆಯಿಲ್ಲದವನೂ ಆ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ೂರ್ಣ ಗೌರವದಿಂದ ತನ್ನ ಮಕ್ಕಳನ್ನೂ ಅಧೀನದಲ್ಲಿ ಟ್ಟುಕೊಂಡು ಸ್ವಂತ ಮನೆಯವರನ್ನು ಚೆನ್ನಾಗಿ ಆಳುವವ ನ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(ಸ್ವಂತ ಮನೆಯವರನ್ನು ಆಳುವದಕ್ಕೆ ತಿಳಿಯದವನು ದೇವರ ಸಭೆಯನ್ನು ಹೇಗೆ ಪರಾಮರಿ ಸುವನು)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ಹೊಸಬನಾಗಿರಬಾರದು; ಅಂಥ ವನಾದರೆ ಉಬ್ಬಿಕೊಂಡು ಸೈತಾನನ ಶಿಕ್ಷಾವಿಧಿಗೆ ಒಳಗ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ಅವನು ನಿಂದೆಗೆ ಗುರಿ ಯಾಗದಂತೆಯೂ ಸೈತಾನನ ಉರ್ಲಿಗೆ ಸಿಕ್ಕಿಬೀಳ ದಂತೆಯೂ ಹೊರಗಿನವರಿಂದ ಒಳ್ಳೇಸಾಕ್ಷ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ವನಾಗಿರ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ೇ ರೀತಿಯಾಗಿ ಸಭಾಸೇವಕರು ಗೌರವವುಳ್ಳ ವರಾಗಿರಬೇಕು; ಅವರು ಎರಡು ನಾಲಿಗೆಯುಳ್ಳವರಾಗಿ ರಬಾರದು. ಹೆಚ್ಚು ದ್ರಾಕ್ಷಾರ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ವರೂ ನೀಚಲಾಭವನ್ನು ಅಪೇಕ್ಷಿಸುವವರೂ ಆಗಿ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ಂಬಿಕೆಯ ಮರ್ಮವನ್ನು ಶುದ್ಧ ಮನಸ್ಸಾಕ್ಷಿಯಲ್ಲಿ ಹಿಡಿದುಕೊಂಡವರ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ರು ಸಹ ಮೊದಲು ಪರೀಕ್ಷಿಸಲ್ಪಡಬೇಕು; ತರುವಾಯ ಅವರು ದೋಷರಹಿತರಾಗಿ ಕಂಡುಬಂದರೆ ಸಭಾ ಸೇವಕರ ಉದ್ಯೋ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ಗೆಯೇ ಅವರ ಹೆಂಡತಿಯರು ಗೌರವವುಳ್ಳವರಾಗಿರಬೇಕು; ಚಾಡಿ ಹೇಳದವರೂ ಸ್ವಸ್ಥಬುದ್ಧಿಯುಳ್ಳವರೂ ಎಲ್ಲಾ ವಿಷಯ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ಗಸ್ತರೂ ಆಗಿರ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ಭಾ ಸೇವಕರು ಏಕಪತ್ನಿಯುಳ್ಳವರೂ ತಮ್ಮ ಮಕ್ಕಳನ್ನೂ ಮನೆಯವರನ್ನೂ ಚೆನ್ನಾಗಿ ಆಳುವವರೂ ಆ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ಭಾಸೇವಕರಾಗಿ ಚೆನ್ನಾಗಿ ಕೆಲಸಮಾಡಿದವರು ತಮಗೆ ಒಳ್ಳೇ ಪದವಿಯನ್ನೂ ಕ್ರಿಸ್ತ ಯೇಸುವಿನಲ್ಲಿರುವ ನಂಬಿಕೆಯ ಸಂಬಂ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ು ಧೈರ್ಯವನ್ನೂ ಸಂಪಾದಿಸ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ೇಗನೆ ನಿನ್ನ ಬಳಿಗೆ ಬರುವನೆಂಬ ನಿರೀಕ್ಷೆಯಿಂದ ನಾನು ನಿನಗೆ ಈ ವಿಷಯಗಳನ್ನು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ಒಂದು ವೇಳೆ ನಾನು ತಡಮಾಡಿದರೂ ಸತ್ಯಕ್ಕೆ ಸ್ತಂಭವೂ ಆಧಾರವೂ ಆಗಿರುವ ದೇವರ ಮನೆಯಲ್ಲಿ ಅಂದರೆ ಜೀವಸ್ವರೂಪ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ಸಭೆಯಲ್ಲಿ ನಡೆದುಕೊಳ್ಳಬೇಕಾದ ರೀತಿಯು ನಿನಗೆ ಗೊತ್ತ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2026-10-22T06:04:43Z</dcterms:created>
  <dcterms:modified xsi:type="dcterms:W3CDTF">2026-10-22T06:04:43Z</dcterms:modified>
  <dc:title>1 ತಿಮೊಥೆಯನಿಗೆ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