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யந்து, அவருடைய கட்டளைகளில் மிகவும் பிரியமாயிருக்கிற மனுஷன் பாக்கிய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சந்ததி பூமியில் பலத்திருக்கும், செம்மையானவர்களின் வம்சம் ஆசீர்வதிக்க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ஸ்தியும் ஐசுவரியமும் அவன் வீட்டிலிருக்கும்; அவனுடைய நீதி என்றைக்கும் நிற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ம்மையானவர்களுக்கு இருளிலே வெளிச்சம் உதிக்கும்; அவன் இரக்கமும் மன உருக்கமும் நீதியுமுள்ள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ரங்கிக் கடன்கொடுத்து, தன் காரியங்களை நியாயமானபடி நடப்பிக்கிற மனுஷன் பாக்கிய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ன்றென்றைக்கும் அசைக்கப்படாதிருப்பான்; நீதிமான் நித்திய கீர்த்தியுள்ள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ர்ச்செய்தியைக் கேட்கிறதினால் பயப்படான்; அவன் இருதயம் கர்த்தரை நம்பித் திடன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இருதயம் உறுதியாயிருக்கும்; அவன் தன் சத்துருக்களில் சரிக்கட்டுதலைக் காணுமட்டும் பயப்படாதிரு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 ஏழைகளுக்குக் கொடுத்தான், அவனுடைய நீதி என்றென்றைக்கும் நிற்கும்; அவன் கொம்பு மகிமையாய் உயர்த்த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 ஏழைகளுக்குக் கொடுத்தான், அவனுடைய நீதி என்றென்றைக்கும் நிற்கும்; அவன் கொம்பு மகிமையாய் உயர்த்த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் அதைக் கண்டு மனமடிவாகி, தன் பற்களைக் கடித்துக் கரைந்துபோவான்; துன்மார்க்கருடைய ஆசை அழி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ೀವು ಕರ್ತನನ್ನು ಸ್ತುತಿಸಿರಿ. ಕರ್ತನಿಗೆ ಭಯಪಟ್ಟು ಆತನ ಆಜ್ಞೆಗಳಲ್ಲಿ ಬಹಳವಾಗಿ ಸಂತೋಷಿಸುವ ಮನುಷ್ಯನು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 ಸಂತತಿಯು ಭೂಮಿಯಲ್ಲಿ ಪರಾಕ್ರಮಶಾಲಿ ಯಾಗಿರುವದು. ಯಥಾರ್ಥರ ಸಂತತಿಯು ಆಶೀ ರ್ವಾದ ಹೊಂದ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್ರವ್ಯವೂ ಐಶ್ವರ್ಯವೂ ಅವನ ಮನೆಯಲ್ಲಿ ಅವೆ; ಆತನ ನೀತಿಯು ಎಂದೆಂ ದಿಗೂ ನಿಲ್ಲ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ಥಾರ್ಥರಿಗೆ ಕತ್ತಲಲ್ಲಿ ಬೆಳಕು ಹುಟ್ಟುತ್ತದೆ; ಆತನು ಕೃಪೆಯೂ ಅಂತಃಕರಣವೂ ನೀತಿ ಯೂ ಉಳ್ಳಾ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ಒಳ್ಳೇಮನುಷ್ಯನು ದಯೆ ತೋರಿಸಿ ಸಾಲಕೊಡುತ್ತಾನೆ; ತನ್ನ ಕಾರ್ಯಗಳನ್ನು ನ್ಯಾಯದಿಂದ ನ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ಶ್ಚಯವಾಗಿ ಅವನು ಎಂದೆಂದಿಗೂ ಕದಲನು; ನೀತಿವಂತನು ನಿತ್ಯವಾಗಿ ಜ್ಞಾಪಕದಲ್ಲಿ ಇ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ು ಕೆಟ್ಟಸುದ್ದಿಗೆ ಭಯಪಡನು; ಅವನ ಹೃದಯವು ಕರ್ತನಲ್ಲಿ ಭರವಸವಿಟ್ಟು ಸ್ಥಿರ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 ಹೃದಯವು ದೃಢವಾಗಿದೆ; ತನ್ನ ವೈರಿಗಳ ಮೇಲೆ ತನ್ನ ಇಷ್ಟವನ್ನು ನೋಡುವ ಮಟ್ಟಿಗೂ ಭಯಪ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ು ಬಡವರಿಗೆ ಧಾರಾಳವಾಗಿ ಕೊಡುತ್ತಾನೆ; ಅವನ ನೀತಿ ಎಂದೆಂದಿಗೂ ನಿಲ್ಲು ತ್ತದೆ; ಅವನ ಕೊಂಬು ಘನ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ುಷ್ಟನು ನೋಡಿ ದುಃಖಪಡುವನು; ತನ್ನ ಹಲ್ಲು ಗಳನ್ನು ಕಡಿದು ಕರಗಿಹೋಗುವನು; ದುಷ್ಟರ ಆಶೆಯು ನಾಶ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2026-10-21T07:52:38Z</dcterms:created>
  <dcterms:modified xsi:type="dcterms:W3CDTF">2026-10-21T07:52:38Z</dcterms:modified>
  <dc:title>ಕೀರ್ತನೆಗಳು : 112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