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ையிருப்பிலிருந்து வந்த ஜனங்கள் இஸ்ரவேலின் தேவனாகிய கர்த்தருக்கு ஆலயத்தைக் கட்டுகிறார்களென்று யூதாவுக்கும் பென்யமீனுக்குமிருந்த சத்துருக்கள் கேள்வி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ையிருப்பிலிருந்து வந்த ஜனங்கள் இஸ்ரவேலின் தேவனாகிய கர்த்தருக்கு ஆலயத்தைக் கட்டுகிறார்களென்று யூதாவுக்கும் பென்யமீனுக்குமிருந்த சத்துருக்கள் கேள்விப்ப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ையிருப்பிலிருந்து வந்த ஜனங்கள் இஸ்ரவேலின் தேவனாகிய கர்த்தருக்கு ஆலயத்தைக் கட்டுகிறார்களென்று யூதாவுக்கும் பென்யமீனுக்குமிருந்த சத்துருக்கள் கேள்விப்பட்ட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ெருபாபேலிடத்துக்கும் தலைவரான பிதாக்களிடத்துக்கும் வந்து; உங்களோடேகூட நாங்களும் கட்டுவோம்; உங்களைப்போல நாங்களும் உங்கள் தேவனை நாடுவோம்; இவ்விடத்துக்கு எங்களை வரப்பண்ணின அசீரியாவின் ராஜாவாகிய எசரத்தோன் நாட்கள் முதற்கொண்டு அவருக்கு நாங்களும் பலியிட்டுவருகிறோமென்று அவர்களோடே சொன்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ெருபாபேலிடத்துக்கும் தலைவரான பிதாக்களிடத்துக்கும் வந்து; உங்களோடேகூட நாங்களும் கட்டுவோம்; உங்களைப்போல நாங்களும் உங்கள் தேவனை நாடுவோம்; இவ்விடத்துக்கு எங்களை வரப்பண்ணின அசீரியாவின் ராஜாவாகிய எசரத்தோன் நாட்கள் முதற்கொண்டு அவருக்கு நாங்களும் பலியிட்டுவருகிறோமென்று அவர்களோடே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செருபாபேலிடத்துக்கும் தலைவரான பிதாக்களிடத்துக்கும் வந்து; உங்களோடேகூட நாங்களும் கட்டுவோம்; உங்களைப்போல நாங்களும் உங்கள் தேவனை நாடுவோம்; இவ்விடத்துக்கு எங்களை வரப்பண்ணின அசீரியாவின் ராஜாவாகிய எசரத்தோன் நாட்கள் முதற்கொண்டு அவருக்கு நாங்களும் பலியிட்டுவருகிறோமென்று அவர்களோடே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ெருபாபேலும், யெசுவாவும், இஸ்ரவேலில் மற்றுமுள்ள தலைவரான பிதாக்களும் அவர்களை நோக்கி: எங்கள் தேவனுக்கு ஆலயத்தைக் கட்டுகிறதற்கு உங்களுக்கும் எங்களுக்கும் சம்பந்தமில்லை; பெர்சியாவின் ராஜாவாகிய கோரேஸ் ராஜா எங்களுக்குக் கட்டளையிட்டபடி, நாங்களே இஸ்ரவேலின் தேவனாகிய கர்த்தருக்கு அதைக் கட்டுவோ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ெருபாபேலும், யெசுவாவும், இஸ்ரவேலில் மற்றுமுள்ள தலைவரான பிதாக்களும் அவர்களை நோக்கி: எங்கள் தேவனுக்கு ஆலயத்தைக் கட்டுகிறதற்கு உங்களுக்கும் எங்களுக்கும் சம்பந்தமில்லை; பெர்சியாவின் ராஜாவாகிய கோரேஸ் ராஜா எங்களுக்குக் கட்டளையிட்டபடி, நாங்களே இஸ்ரவேலின் தேவனாகிய கர்த்தருக்கு அதைக் கட்டுவோ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ெருபாபேலும், யெசுவாவும், இஸ்ரவேலில் மற்றுமுள்ள தலைவரான பிதாக்களும் அவர்களை நோக்கி: எங்கள் தேவனுக்கு ஆலயத்தைக் கட்டுகிறதற்கு உங்களுக்கும் எங்களுக்கும் சம்பந்தமில்லை; பெர்சியாவின் ராஜாவாகிய கோரேஸ் ராஜா எங்களுக்குக் கட்டளையிட்டபடி, நாங்களே இஸ்ரவேலின் தேவனாகிய கர்த்தருக்கு அதைக் கட்டுவோம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ால் அந்த தேசத்து ஜனங்கள் யூதா ஜனத்தின் கைகளைத் தளரப்பண்ணி, கட்டாதபடிக்கு அவர்களைச் சங்கடப்படுத்த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ால் அந்த தேசத்து ஜனங்கள் யூதா ஜனத்தின் கைகளைத் தளரப்பண்ணி, கட்டாதபடிக்கு அவர்களைச் சங்கடப்படுத்த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்சியாவின் ராஜாவாகிய கோரேசின் காலமுழுதும் தரியு என்னும் பெர்சியா ராஜா அரசண்டகாலமட்டும், அவர்கள் யோசனையை அவத்தமாக்கும்படி அவர்களுக்கு விரோதமாய் ஆலோசனைக்காரருக்குக் கைக்கூலி கட்ட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்சியாவின் ராஜாவாகிய கோரேசின் காலமுழுதும் தரியு என்னும் பெர்சியா ராஜா அரசண்டகாலமட்டும், அவர்கள் யோசனையை அவத்தமாக்கும்படி அவர்களுக்கு விரோதமாய் ஆலோசனைக்காரருக்குக் கைக்கூலி கட்ட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ர்சியாவின் ராஜாவாகிய கோரேசின் காலமுழுதும் தரியு என்னும் பெர்சியா ராஜா அரசண்டகாலமட்டும், அவர்கள் யோசனையை அவத்தமாக்கும்படி அவர்களுக்கு விரோதமாய் ஆலோசனைக்காரருக்குக் கைக்கூலி கட்ட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ாஸ்வேரு அரசாளுகிறபோது, அவனுடைய ராஜ்யபாரத்தின் துவக்கத்திலே, யூதாவிலும் எருசலேமிலும் குடியிருக்கிறவர்களுக்கு விரோதமாகப் பிரியாது எழுத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ாஸ்வேரு அரசாளுகிறபோது, அவனுடைய ராஜ்யபாரத்தின் துவக்கத்திலே, யூதாவிலும் எருசலேமிலும் குடியிருக்கிறவர்களுக்கு விரோதமாகப் பிரியாது எழுத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்தசஷ்டாவின் நாட்களிலும், பிஸ்லாமும், மித்திரேதாத்தும், தாபெயேலும், மற்றுமுள்ள அவர்கள் வகையராவும், பெர்சியா ராஜாவான அர்தசஷ்டாவுக்கு ஒரு மனு எழுதினார்கள்; அந்த மனு சீரிய எழுத்திலும் சீரியபாஷையிலும் எழுதி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்தசஷ்டாவின் நாட்களிலும், பிஸ்லாமும், மித்திரேதாத்தும், தாபெயேலும், மற்றுமுள்ள அவர்கள் வகையராவும், பெர்சியா ராஜாவான அர்தசஷ்டாவுக்கு ஒரு மனு எழுதினார்கள்; அந்த மனு சீரிய எழுத்திலும் சீரியபாஷையிலும் எழுதி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ர்தசஷ்டாவின் நாட்களிலும், பிஸ்லாமும், மித்திரேதாத்தும், தாபெயேலும், மற்றுமுள்ள அவர்கள் வகையராவும், பெர்சியா ராஜாவான அர்தசஷ்டாவுக்கு ஒரு மனு எழுதினார்கள்; அந்த மனு சீரிய எழுத்திலும் சீரியபாஷையிலும் எழுதி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லோசனைத் தலைவனாகிய ரெகூமும் கணக்கனாகிய சிம்சாவும் எருசலேமுக்கு விரோதமாக அர்தசஷ்டா என்னும் ராஜாவுக்கு எழுதின மனுவிலே கையொப்பம் போட்டவர்கள் யாரென்றால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லோசனைத் தலைவனாகிய ரெகூமும் கணக்கனாகிய சிம்சாவும் எருசலேமுக்கு விரோதமாக அர்தசஷ்டா என்னும் ராஜாவுக்கு எழுதின மனுவிலே கையொப்பம் போட்டவர்கள் யாரென்றால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லோசனைத் தலைவனாகிய ரெகூமும், கணக்கனாகிய சிம்சாயும், மற்றுமுள்ள அவர்கள் வகையராவாகிய தீனாவியர், அபற்சாத்தியர், தர்பேலியர், அப்பார்சியர், அற்கேவியர், பாபிலோனியர், சூஷங்கியர், தெகாவியர், ஏலாமியரானவர்கள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லோசனைத் தலைவனாகிய ரெகூமும், கணக்கனாகிய சிம்சாயும், மற்றுமுள்ள அவர்கள் வகையராவாகிய தீனாவியர், அபற்சாத்தியர், தர்பேலியர், அப்பார்சியர், அற்கேவியர், பாபிலோனியர், சூஷங்கியர், தெகாவியர், ஏலாமியரானவர்கள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வரும் பேர்பெற்றவருமான அஸ்னாப்பார் அவ்விடங்களிலிருந்து அழைத்துக்கொண்டுவந்து சமாரியாவின் பட்டணத்தை குடியேறப்பண்ணின மற்ற ஜனங்களும், நதிக்கு இப்பாலே இருக்கிற மற்ற ஜனங்களும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ியவரும் பேர்பெற்றவருமான அஸ்னாப்பார் அவ்விடங்களிலிருந்து அழைத்துக்கொண்டுவந்து சமாரியாவின் பட்டணத்தை குடியேறப்பண்ணின மற்ற ஜனங்களும், நதிக்கு இப்பாலே இருக்கிற மற்ற ஜனங்களும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ர்தசஷ்டா என்னும் ராஜாவுக்கு அனுப்பின மனுவின் நகலாவது: நதிக்கு இப்புறத்தில் இருக்கிற உமது அடியார் முதலானவர்கள் அறிவிக்கிறது என்னவென்றா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ர்தசஷ்டா என்னும் ராஜாவுக்கு அனுப்பின மனுவின் நகலாவது: நதிக்கு இப்புறத்தில் இருக்கிற உமது அடியார் முதலானவர்கள் அறிவிக்கிறது என்னவென்றா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ிடத்திலிருந்து எங்களிடத்திற்கு வந்த யூதர் எருசலேமிலே கூடி, கலகமும் பொல்லாப்புமான அந்தப் பட்டணத்திற்கு அஸ்திபாரங்களை இணைத்து, அதின் மதில்களை எழுப்பிக்கட்டுகிறார்கள் என்பது ராஜாவுக்கு அறியலாவ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ிடத்திலிருந்து எங்களிடத்திற்கு வந்த யூதர் எருசலேமிலே கூடி, கலகமும் பொல்லாப்புமான அந்தப் பட்டணத்திற்கு அஸ்திபாரங்களை இணைத்து, அதின் மதில்களை எழுப்பிக்கட்டுகிறார்கள் என்பது ராஜாவுக்கு அறியலாவ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ிடத்திலிருந்து எங்களிடத்திற்கு வந்த யூதர் எருசலேமிலே கூடி, கலகமும் பொல்லாப்புமான அந்தப் பட்டணத்திற்கு அஸ்திபாரங்களை இணைத்து, அதின் மதில்களை எழுப்பிக்கட்டுகிறார்கள் என்பது ராஜாவுக்கு அறியலாவ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இந்தப் பட்டணம் கட்டப்பட்டு, அலங்கங்கள் எடுப்பிக்கப்பட்டுத் தீர்ந்தால், அவர்கள் பகுதியையும் தீர்வையையும் ஆயத்தையும் கொடுக்கமாட்டார்கள், அதில் ராஜாக்களின் வருமானத்திற்கு நஷ்டம் வரும் என்று ராஜாவுக்கு அறியலாவ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இந்தப் பட்டணம் கட்டப்பட்டு, அலங்கங்கள் எடுப்பிக்கப்பட்டுத் தீர்ந்தால், அவர்கள் பகுதியையும் தீர்வையையும் ஆயத்தையும் கொடுக்கமாட்டார்கள், அதில் ராஜாக்களின் வருமானத்திற்கு நஷ்டம் வரும் என்று ராஜாவுக்கு அறியலாவ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நாங்கள் அரமனை உப்புத் தின்கிறபடியினால், ராஜாவுக்குக் குறைவுவரப் பார்த்திருக்கிறது எங்களுக்கு அடாதகாரியம்; ஆகையால் நாங்கள் இதை அனுப்பி, ராஜாவுக்குத் தெரியப்படுத்துகிற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ோதும் நாங்கள் அரமனை உப்புத் தின்கிறபடியினால், ராஜாவுக்குக் குறைவுவரப் பார்த்திருக்கிறது எங்களுக்கு அடாதகாரியம்; ஆகையால் நாங்கள் இதை அனுப்பி, ராஜாவுக்குத் தெரியப்படுத்துகிற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பிதாக்களின் நடபடிபுஸ்தகங்களில் சோதித்துப்பார்க்க உத்தரவாகவேண்டும்; அப்பொழுது இந்தப் பட்டணம் கலகமும், ராஜாக்களுக்கும் சீமைகளுக்கும் நஷ்டமும் உண்டாக்குகிற பட்டணம் என்றும், பூர்வகாலமுதல் கலாதி உள்ளதாயிருந்தபடியினால் இந்தப் பட்டணம் பாழ்க்கடிக்கப்பட்டது என்றும், அந்த நடபடிபுஸ்தகங்களில் கண்டறியலா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ந்தப் பட்டணம் கட்டப்பட்டு; இதின் அலங்கங்கள் எடுப்பிக்கப்பட்டுத் தீர்ந்தால், நதிக்கு இப்புறத்திலே உமக்கு ஒன்றும் இராதேபோம் என்பதை ராஜாவுக்கு அறியப்படுத்துகிறோம் என்று எழுதி அனுப்ப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இந்தப் பட்டணம் கட்டப்பட்டு; இதின் அலங்கங்கள் எடுப்பிக்கப்பட்டுத் தீர்ந்தால், நதிக்கு இப்புறத்திலே உமக்கு ஒன்றும் இராதேபோம் என்பதை ராஜாவுக்கு அறியப்படுத்துகிறோம் என்று எழுதி அனுப்ப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ராஜா ஆலோசனைத்தலைவனாகிய ரெகூமுக்கும், கணக்கனாகிய சிம்சாயிக்கும், சமாரியாவில் குடியிருக்கிற மற்றுமுள்ள அவர்களுடைய வகையராவுக்கும், நதிக்கு அப்புறத்தில் இருக்கிற மற்றவர்களுக்கும் எழுதியனுப்பின பிரதியுத்தரமாவது: உங்களுக்குச் சமாதான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அனுப்பின மனு நமது சமுகத்தில் தீர்க்கமாய் வாசிக்கப்பட்ட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உத்தரவினால் சோதித்துப் பார்க்கும்போது, அந்தப் பட்டணம் பூர்வகாலமுதல் ராஜாக்களுக்கு விரோதமாய் எழும்பினது என்றும், அதிலே கலகமும் ராஜதுரோகமும் காணப்பட்டது என்ற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ில் வல்லமையுள்ள ராஜாக்கள் இருந்தார்கள் என்றும், அவர்கள் நதிக்கு அப்புறத்தில் இருக்கிற சகல தேசங்களையும் ஆண்டுவந்தார்கள் என்றும் பகுதியும் தீர்வையும் ஆயமும் அவர்களுக்குச் செலுத்தப்பட்டது என்றும் தெரியவரு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ில் வல்லமையுள்ள ராஜாக்கள் இருந்தார்கள் என்றும், அவர்கள் நதிக்கு அப்புறத்தில் இருக்கிற சகல தேசங்களையும் ஆண்டுவந்தார்கள் என்றும் பகுதியும் தீர்வையும் ஆயமும் அவர்களுக்குச் செலுத்தப்பட்டது என்றும் தெரியவரு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ில் வல்லமையுள்ள ராஜாக்கள் இருந்தார்கள் என்றும், அவர்கள் நதிக்கு அப்புறத்தில் இருக்கிற சகல தேசங்களையும் ஆண்டுவந்தார்கள் என்றும் பகுதியும் தீர்வையும் ஆயமும் அவர்களுக்குச் செலுத்தப்பட்டது என்றும் தெரியவரு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ருசலேமில் வல்லமையுள்ள ராஜாக்கள் இருந்தார்கள் என்றும், அவர்கள் நதிக்கு அப்புறத்தில் இருக்கிற சகல தேசங்களையும் ஆண்டுவந்தார்கள் என்றும் பகுதியும் தீர்வையும் ஆயமும் அவர்களுக்குச் செலுத்தப்பட்டது என்றும் தெரியவரு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ம் நம்மிடத்திலிருந்து மறுஉத்தரவு பிறக்கும்வரையும் அந்த மனிதர் அந்தப் பட்டணத்தைக் கட்டாமல் நிறுத்திவிடும்படி கட்டளையிட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ொழுதும் நம்மிடத்திலிருந்து மறுஉத்தரவு பிறக்கும்வரையும் அந்த மனிதர் அந்தப் பட்டணத்தைக் கட்டாமல் நிறுத்திவிடும்படி கட்டளையிட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ிலே நீங்கள் தவறாதபடி எச்சரிக்கையாயிருங்கள்; ராஜாக்களுக்கு நஷ்டமும் சேதமும் வரவேண்டியது என்ன என்று எழுதி அனுப்ப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ிலே நீங்கள் தவறாதபடி எச்சரிக்கையாயிருங்கள்; ராஜாக்களுக்கு நஷ்டமும் சேதமும் வரவேண்டியது என்ன என்று எழுதி அனுப்ப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அர்தசஷடாவுடைய உத்தரவின் நகல் ரெகூமுக்கும், கணக்கனாகிய சிம்சாயிக்கும், அவர்கள் வகையராவுக்கு முன்பாக வாசிக்கப்பட்டபோது, அவர்கள் தீவிரத்துடனே எருசலேமிலிருக்கிற யூதரிடத்திற்குப் போய், பலவந்தத்தோடும் கட்டாயத்தோடும் அவர்களை வேலைசெய்யாதபடிக்கு நிறுத்திப்போ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அர்தசஷடாவுடைய உத்தரவின் நகல் ரெகூமுக்கும், கணக்கனாகிய சிம்சாயிக்கும், அவர்கள் வகையராவுக்கு முன்பாக வாசிக்கப்பட்டபோது, அவர்கள் தீவிரத்துடனே எருசலேமிலிருக்கிற யூதரிடத்திற்குப் போய், பலவந்தத்தோடும் கட்டாயத்தோடும் அவர்களை வேலைசெய்யாதபடிக்கு நிறுத்திப்போ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அர்தசஷடாவுடைய உத்தரவின் நகல் ரெகூமுக்கும், கணக்கனாகிய சிம்சாயிக்கும், அவர்கள் வகையராவுக்கு முன்பாக வாசிக்கப்பட்டபோது, அவர்கள் தீவிரத்துடனே எருசலேமிலிருக்கிற யூதரிடத்திற்குப் போய், பலவந்தத்தோடும் கட்டாயத்தோடும் அவர்களை வேலைசெய்யாதபடிக்கு நிறுத்திப்போ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ருசலேமிலுள்ள தேவனுடைய ஆலயத்தின் வேலை தடைபட்டு, பெர்சியாவின் ராஜாவாகிய தரியு ராஜ்யபாரம்பண்ணின இரண்டாம் வருஷமட்டும் நிறுத்தப்பட்ட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ருசலேமிலுள்ள தேவனுடைய ஆலயத்தின் வேலை தடைபட்டு, பெர்சியாவின் ராஜாவாகிய தரியு ராஜ்யபாரம்பண்ணின இரண்டாம் வருஷமட்டும் நிறுத்தப்பட்ட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ন্য দেশের বহু লোক যাঁরা ঐ অঞ্চলে বাস করতেন তাঁরা যিহূদা ও বিন্যামীনের লোকদের প্রতি বিরূ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ভাবাপন্ন ছিলেন| তাঁরা শুনতে পেলেন য়ে যারা বন্দীদশা থেকে ঐ অঞ্চলে ফিরে এসেছে তারা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ঈশ্বরের জন্য একটি মন্দির নির্মাণ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ই তাঁরা সরুব্বাবিল ও পিতৃকুলপতিদের কাছে এলেন এবং বললেন, “নির্মাণের কাজে আমাদের য়োগ দি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তোমাদেরই মত| যখন থেকে অশূর রাজা এসর-হদ্দোন আমাদের এখানে নিয়ে এসেছেন তখন থেকে আমর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কে হোমবলি উত্সর্গ কর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রুব্বাবিল, য়েশূয় ও ইস্রায়েলের অন্যান্য পিতৃকুলপতিরা তাঁদের বললেন, “না, তোমরা আম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 নির্মাণ করতে পার না| রাজা কোরসের আদেশ অনুযায়ীইস্রায়েলের প্রভুর মন্দির নির্মাণের কাজ এক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ই সম্পন্ন করতে পা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কথা শুনে এই সব ব্যক্তিরা রুদ্ধ হলেন| তাঁরা যিহূদার লোকদের নিরুত্সাহ করবার চেষ্টা করলেন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মাণের কাজ বন্ধ করবার চেষ্ট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ওইসব শএুরা মন্দির নির্মাণের কাজ বন্ধ করবার নিমিত্ত নানা রকম সমস্যা সৃষ্টির জন্য সর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মচারীদেরও ভাড়া করে এনেছিলেন| পারস্য-রাজ কোরসের রাজত্বকাল থেকে শুরু করে পারস্য-রাজ দারিয়াব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ত্ব প্রাপ্তি পর্য়ন্ত এই প্রতিকুল অবস্থা চ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মনকি ইহুদীদের নিবৃত্ত করার জন্য তারা রাজা কোরসকে বেশ কিছু অভিয়োগাত্মক চিঠিও লিখ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হশ্বেরশর য়ে বছরে পারস্যের রাজা হলেন সেই বছরে শএুরা তাঁকেও একটি চিঠি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অর্তক্ষস্ত যখন পারস্যের রাজা হলেন, তখন এই সব ব্যক্তিরা ইহুদীদের বিরুদ্ধে নালিশ জানিয়ে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েকটি চিঠি লিখেছিলেন| বিশ্ালম, মিত্রদাত্‌, টাবেল ও তাঁর অন্যান্য সঙ্গীরা অরামীয় ভাষায় এই চিঠ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চনা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সেনাপতি রহূম এবং সচিব শিম্শয় রাজা অর্তক্ষস্তের কাছে জেরুশালেমের লোকদের বিরুদ্ধে চিঠ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খেছিলেন| তাঁরা এইরূপ লিখেছ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সেনাপতি রহূম এবং সচিব শিম্শয় এবং টর্পলীয়, পারস্য, অর্কবীয় ও বাবিলীয় গণের বিচারকবর্গ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রুত্বপূর্ণ কর্মচারী এবং এলমীয লোকদের শূশন্খীয লোকদ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বং অন্যান্য লোকদের যাদের মহামহিম অস্নপপর শমরিয়া নগরে এবং ফরাত্‌ নদীর পশ্চিম পারের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জায়গায এনেছিলেন তাদের কাছ থে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রাজা অর্তক্ষস্তের য়ে চিঠিটি পাঠানো হয়েছিল এটি তারই একটি অনুলিপি:“আপনার ভৃত্য ফরাত্‌ নদ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শ্চিম পারের প্রজাবর্গের কাছ থেকে-হে রাজা অর্তক্ষস্ত, আমরা আপনার কাছে বিনীত নিবেদন করতে চাই য়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়ে সব ইহুদীদের আপনি এখানে ফেরত্‌ পাঠিয়েছিলেন তারা শহর পুনর্নিমাণ করতে চেষ্টা করছে|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িন্দারা বরাবর অন্যান্য রাজাদের প্রতি বিদ্রোহ করে এসেছে| বর্তমানে ইহুদীরা শহরের ভিত নির্মাণ করছ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ল গাঁথ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হে মান্যবর, আপনার জ্ঞাতার্থে জানাই য়ে শহরের চারপাশে দেওয়াল বানানোর কাজ শেষ হলেই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র বাসিন্দারা আপনাকে কর প্রদান করা বন্ধ করবে এবং এতে রাজকোষের আর্থিক ক্ষতি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রা রাজার প্রতি অনুগত থাকতে প্রতিজ্ঞাবদ্ধ এবং আমরা এরকম একটি ঘটনা ঘটতে দিতে চাই না এবং আমরা এ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করি য়ে এসব কথা আপনাকে জানানো আমাদের কর্ত্তব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রাজা অর্তক্ষস্ত, আপনাকে আমরা আপনার পূর্বে য়ে সব রাজাগন রাজত্ব করেছেন তাঁদের নথিপত্র পড়ে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মর্শ দিচ্ছি| ঐ নথিপত্রে দেখবেন জেরুশালেম সব সময়ই বহু রাজার বিরুদ্ধে বিদ্রোহ করেছে|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সিন্দারা রাজা ও শাসকদের বিরুদ্ধে বিদ্রোহ করে বহু অসুবিধার সৃষ্টি করেছিল| ঐ সব কারণবশতঃই এই শহর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ে রাজাধিরাজ, আমরা আপনাকে সাবধান করে দিতে চাই, জেরুশালেমের চারপাশের দেওয়াল যদি আবার গাঁথা হ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আপনি ফরাত্‌ নদীর পশ্চিমাঞ্চল থেকে আপনার কর্তৃত্ব হারাতে বস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রাজা অর্তক্ষস্ত এদের চিঠির উত্তরে লিখ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র শুভেচ্ছা নেবেন| আপনাদের পাঠানো চিঠিটি আমাকে অনুবাদ করে পড়ে শোনানো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আপনাদের পরামর্শ অনুযায়ীভূতপূর্ব রাজাদের দলিল ও অন্যান্য তথ্যাদি অনুসন্ধানের নির্দেশ দি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সব লেখা পড়া হয় ও জানা যায় য়ে দীর্ঘকাল থেকেই জেরুশালেম শহরের বাসিন্দারা শাসকদে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্রোহ করে এসেছে| বিদ্রোহ এবং বিরোধিতার সৃষ্টি করা এই শহরের নিত্য নৈমিত্তিক ঘটনা| জেরুশালেম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রাত্‌ নদীর পশ্চিমাঞ্চলে বহু ক্ষমতাবান রাজগণ রাজত্ব করে এসেছেন, এবং তাঁরা এই সমুদয অঞ্চল থেকে ক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খন, আমি পুনরায় নির্দেশ না দেওয়া পর্য়ন্ত আপনারা ইহুদীদের জেরুশালেম শহরের চারপাশে দেওয়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লার কাজ বন্ধ করতে আদেশ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দেখবেন, এই ব্যাপারে য়েন কোন গাফিলতি না হয়| আমরা জেরুশালেম শহরকে নতুন করে বানাতে দিতে পারি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আমরা হয়ত এই শহর থেকে কর পা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রাজা অর্তক্ষস্তের চিঠিটির একটি অনুলিপি রহূম, শিম্শয় এবং তাঁদের সঙ্গের লোকদের কাছে পড়ে শোন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| তারপর ঐ ব্যক্তিরা সোজা জেরুশালেমে ইহুদীদের কাছে গেলেন এবং ইহুদীদের নির্মাণ কার্য়্য় বন্ধ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ধ্য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ফলস্বরূপ, জেরুশালেমে ঈশ্বরের মন্দির নির্মাণের কাজ বন্ধ হল| পারস্যের রাজা হিসেবে দারিয়াব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ত্বের দ্বিতীয় বছর পর্য়ন্ত নির্মাণ কাজ বন্ধ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2026-10-21T06:37:17Z</dcterms:created>
  <dcterms:modified xsi:type="dcterms:W3CDTF">2026-10-21T06:37:17Z</dcterms:modified>
  <dc:title>ইষ্রা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