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றவா இயேசு நாதா
உந்தன் தயவால் என்னை நடத்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ன்னைத் தொடுவோன் என் கண்மணியைத்
தொடுவதாக உரைத்ததாலே ஸ்தோத்திரம்
அக்கினியின் மதிலாக
அன்பரே என்னைக் காத்திட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றவா இயேசு நாதா
உந்தன் தயவால் என்னை நடத்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உனக்கெதிராய் எழும்பும் ஆயுதம்
வாய்த்திடாதே என்றதாலே ஸ்தோத்திரம்
பறந்திடுமே உம் நாமத்தில்
பரனே எனக்காய் ஜெயக்கொடி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றவா இயேசு நாதா
உந்தன் தயவால் என்னை நடத்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என்னை முற்றும் ஓப்புவித்தேனே
ஏற்று என்றும் நடத்துவீரே ஸ்தோத்திரம்
எப்படியும் உம் வருகையிலே
ஏழை என்னைச் சேர்த்திட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றவா இயேசு நாதா
உந்தன் தயவால் என்னை நட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றவா இயேசு நாதா
உந்தன் தயவால் என்னை நடத்த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ல்ல ஜீவ வாக்குத்தத்தங்கள்
வரைந்தெனக்காய் ஈந்ததாலே ஸ்தோத்திரம்.
ஆபத்திலே அருந்துணையே
பாதைக்கு நல்ல தீபமி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றவா இயேசு நாதா
உந்தன் தயவால் என்னை நடத்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யப்படாதே வலக்கரத்தாலே
பாதுகாப்பேன் என்றதாலே ஸ்தோத்திரம்.
பாசம் என்மேல் நீர் வைத்ததினால்
பறிக்க இயலாதெவருமென்ன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றவா இயேசு நாதா
உந்தன் தயவால் என்னை நடத்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ிக்கற்றோராய் கைவிடேனே
கலங்கிடீரே என்றதாலே ஸ்தோத்திரம்
நீர் அறியா யாதும் நேரிடா
என் தலைமுடியும் எண்ணினீ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றவா இயேசு நாதா
உந்தன் தயவால் என்னை நடத்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ாய் தன் சேயை மறந்து விட்டாலும்
மறவேன் உன்னை என்றதாலே ஸ்தோத்திரம்
வரைந்தீரன்றோ உம் உள்ளங்கையில்
உன்னதா எந்தன் புகலிட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2026-07-30T22:04:24Z</dcterms:created>
  <dcterms:modified xsi:type="dcterms:W3CDTF">2026-07-30T22:04:24Z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