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presProps" Target="presProps.xml"/>
  <Relationship Id="rId85" Type="http://schemas.openxmlformats.org/officeDocument/2006/relationships/viewProps" Target="viewProps.xml"/>
  <Relationship Id="rId8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ராஜாவாகிறபோது, இருபத்தைந்து வயதாயிருந்து, எருசலேமிலே இருபத்தொன்பது வருஷம் அரசாண்டான்; சகரியாவின் குமாரத்தியாகிய அவன் தாயின் பேர் ஆபி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ராஜாவாகிறபோது, இருபத்தைந்து வயதாயிருந்து, எருசலேமிலே இருபத்தொன்பது வருஷம் அரசாண்டான்; சகரியாவின் குமாரத்தியாகிய அவன் தாயின் பேர் ஆபி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தன் தகப்பனாகிய தாவீது செய்தபடியெல்லாம் கர்த்தரின் பார்வைக்குச் செம்மையானதைச் செய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மேடைகளை அகற்றி, சிலைகளைத் தகர்த்து, விக்கிரகத்தோப்புகளை வெட்டி, மோசே பண்ணியிருந்த வெண்கலச் சர்ப்பத்தை உடைத்துப் போட்டான்; அந்நாட்கள்மட்டும் இஸ்ரவேல் புத்திரர் அதற்குத் தூபங்காட்டி வந்தார்கள்; அதற்கு நிகுஸ்தான் என்று பேரி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மேடைகளை அகற்றி, சிலைகளைத் தகர்த்து, விக்கிரகத்தோப்புகளை வெட்டி, மோசே பண்ணியிருந்த வெண்கலச் சர்ப்பத்தை உடைத்துப் போட்டான்; அந்நாட்கள்மட்டும் இஸ்ரவேல் புத்திரர் அதற்குத் தூபங்காட்டி வந்தார்கள்; அதற்கு நிகுஸ்தான் என்று பேரிட்ட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மேடைகளை அகற்றி, சிலைகளைத் தகர்த்து, விக்கிரகத்தோப்புகளை வெட்டி, மோசே பண்ணியிருந்த வெண்கலச் சர்ப்பத்தை உடைத்துப் போட்டான்; அந்நாட்கள்மட்டும் இஸ்ரவேல் புத்திரர் அதற்குத் தூபங்காட்டி வந்தார்கள்; அதற்கு நிகுஸ்தான் என்று பேரிட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மாத், அர்பாத் பட்டணங்களின் தேவர்கள் எங்கே? செப்பர்வாயீம், ஏனா, ஈவாப் பட்டணங்களின் தேவர்கள் எங்கே? அவர்கள் சமாரியாவை என் கைக்குத் தப்புவித்ததுண்ட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மாத், அர்பாத் பட்டணங்களின் தேவர்கள் எங்கே? செப்பர்வாயீம், ஏனா, ஈவாப் பட்டணங்களின் தேவர்கள் எங்கே? அவர்கள் சமாரியாவை என் கைக்குத் தப்புவித்ததுண்டோ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மாத், அர்பாத் பட்டணங்களின் தேவர்கள் எங்கே? செப்பர்வாயீம், ஏனா, ஈவாப் பட்டணங்களின் தேவர்கள் எங்கே? அவர்கள் சமாரியாவை என் கைக்குத் தப்புவித்ததுண்டோ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இஸ்ரவேலின் தேவனாகிய கர்த்தரின்மேல் வைத்த நம்பிக்கையிலே, அவனுக்குப் பின்னும் அவனுக்கு முன்னும் இருந்த யூதாவின் ராஜாக்களிலெல்லாம் அவனைப்போல் ஒருவனும் இருந்தத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இஸ்ரவேலின் தேவனாகிய கர்த்தரின்மேல் வைத்த நம்பிக்கையிலே, அவனுக்குப் பின்னும் அவனுக்கு முன்னும் இருந்த யூதாவின் ராஜாக்களிலெல்லாம் அவனைப்போல் ஒருவனும் இருந்தத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் எருசலேமை என் கைக்குத் தப்புவிப்பார் என்பதற்கு, அந்த தேசங்களுடைய எல்லா தேவர்களுக்குள்ளும் தங்கள் தேசத்தை என் கைக்குத் தப்புவித்தவர் யார் என்கிறார் என்று சொன்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கர்த்தரை விட்டுப் பின்வாங்காமல் அவரைச் சார்ந்திருந்து, கர்த்தர் மோசேக்குக் கற்பித்த அவருடைய கற்பனைகளைக் கைக்கொண்டு நட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கர்த்தரை விட்டுப் பின்வாங்காமல் அவரைச் சார்ந்திருந்து, கர்த்தர் மோசேக்குக் கற்பித்த அவருடைய கற்பனைகளைக் கைக்கொண்டு நட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னாலும் ஜனங்கள் அவனுக்கு ஒரு வார்த்தையும் பிரதியுத்தரமாகச் சொல்லாமல் மவுனமாயிருந்தார்கள்; அவனுக்கு மறுஉத்தரவு சொல்லவேண்டாம் என்று ராஜா கட்டளையிட்டிரு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னாலும் ஜனங்கள் அவனுக்கு ஒரு வார்த்தையும் பிரதியுத்தரமாகச் சொல்லாமல் மவுனமாயிருந்தார்கள்; அவனுக்கு மறுஉத்தரவு சொல்லவேண்டாம் என்று ராஜா கட்டளையிட்டிருந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கர்த்தர் அவனோடிருந்தார்; அவன் போகிற இடம் எங்கும் அவனுக்கு அநுகூலமாயிற்று; அவன் அசீரியா ராஜாவைச் சேவிக்காமல், அவன் அதிகாரத்தைத் தள்ளிவி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கர்த்தர் அவனோடிருந்தார்; அவன் போகிற இடம் எங்கும் அவனுக்கு அநுகூலமாயிற்று; அவன் அசீரியா ராஜாவைச் சேவிக்காமல், அவன் அதிகாரத்தைத் தள்ளிவி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இல்க்கியாவின் குமாரனாகிய எலியாக்கீம் என்னும் அரமனை விசாரிப்புக்காரனும், செப்னா என்னும் சம்பிரதியும், ஆசாப்பின் குமாரன் யோவாக் என்னும் கணக்கனும் வஸ்திரங்களைக் கிழித்துக்கொண்டு, எசேக்கியாவினிடத்தில் வந்து, ரப்சாக்கேயின் வார்த்தைகளை அவனுக்குத் தெரிவித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இல்க்கியாவின் குமாரனாகிய எலியாக்கீம் என்னும் அரமனை விசாரிப்புக்காரனும், செப்னா என்னும் சம்பிரதியும், ஆசாப்பின் குமாரன் யோவாக் என்னும் கணக்கனும் வஸ்திரங்களைக் கிழித்துக்கொண்டு, எசேக்கியாவினிடத்தில் வந்து, ரப்சாக்கேயின் வார்த்தைகளை அவனுக்குத் தெரிவித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பெலிஸ்தரைக் காசாமட்டும் அதின் எல்லைகள் பரியந்தமும், காவலாளர் காக்கிற கோபுரங்கள் தொடங்கி அரணான நகரங்கள் பரியந்தமும் முறிய அடி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பெலிஸ்தரைக் காசாமட்டும் அதின் எல்லைகள் பரியந்தமும், காவலாளர் காக்கிற கோபுரங்கள் தொடங்கி அரணான நகரங்கள் பரியந்தமும் முறிய அடி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ின் ராஜாவாகிய ஏலாவின் குமாரன் ஓசெயாவின் ஏழாம் வருஷத்திற்குச் சரியான எசேக்கியா ராஜாவின் நாலாம் வருஷத்திலே அசீரியா ராஜாவாகிய சல்மனாசார் சமாரியாவுக்கு விரோதமாய் வந்து அதை முற்றிக்கை போட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ின் ராஜாவாகிய ஏலாவின் குமாரன் ஓசெயாவின் ஏழாம் வருஷத்திற்குச் சரியான எசேக்கியா ராஜாவின் நாலாம் வருஷத்திலே அசீரியா ராஜாவாகிய சல்மனாசார் சமாரியாவுக்கு விரோதமாய் வந்து அதை முற்றிக்கை போ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ூன்று வருஷம் சென்றபின்பு, அவர்கள் அதைப் பிடித்தார்கள்; எசேக்கியாவின் ஆறாம் வருஷத்திலும், இஸ்ரவேலின் ராஜாவாகிய ஓசெயாவின் ஒன்பதாம் வருஷத்திலும் சமாரியா பிடிபட்ட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ூன்று வருஷம் சென்றபின்பு, அவர்கள் அதைப் பிடித்தார்கள்; எசேக்கியாவின் ஆறாம் வருஷத்திலும், இஸ்ரவேலின் ராஜாவாகிய ஓசெயாவின் ஒன்பதாம் வருஷத்திலும் சமாரியா பிடிபட்ட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சீரியா ராஜா இஸ்ரவேலை அசீரியாவுக்குச் சிறைபிடித்துக்கொண்டுபோய், கோசான் நதியோரமான ஆலாகிலும் ஆபோரிலும் மேதியரின் பட்டணங்களிலும் குடியேற்றி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சீரியா ராஜா இஸ்ரவேலை அசீரியாவுக்குச் சிறைபிடித்துக்கொண்டுபோய், கோசான் நதியோரமான ஆலாகிலும் ஆபோரிலும் மேதியரின் பட்டணங்களிலும் குடியேற்றி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ங்கள் தேவனாகிய கர்த்தருடைய சத்தத்திற்குச் செவிகொடாமல், அவருடைய உடன்படிக்கையையும் கர்த்தரின் தாசனாகிய மோசே கற்பித்த யாவற்றையும் மீறி, அதற்குச் செவிகொடாமலும் அதின்படி செய்யாமலும் போ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ங்கள் தேவனாகிய கர்த்தருடைய சத்தத்திற்குச் செவிகொடாமல், அவருடைய உடன்படிக்கையையும் கர்த்தரின் தாசனாகிய மோசே கற்பித்த யாவற்றையும் மீறி, அதற்குச் செவிகொடாமலும் அதின்படி செய்யாமலும் போ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ின் ராஜாவாகிய எசேக்கியாவின் பதினாலாம் வருஷத்திலே அசீரியா ராஜாவாகிய சனகெரிப் யூதாவிலிருக்கிற அரணான சகல பட்டணங்களுக்கும் விரோதமாய் வந்து அவைகளைப் பிடித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ின் ராஜாவாகிய எசேக்கியாவின் பதினாலாம் வருஷத்திலே அசீரியா ராஜாவாகிய சனகெரிப் யூதாவிலிருக்கிற அரணான சகல பட்டணங்களுக்கும் விரோதமாய் வந்து அவைகளைப் பிடித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யூதாவின் ராஜாவாகிய எசேக்கியா லாகீசிலுள்ள அசீரியா ராஜாவுக்கு ஆள் அனுப்பி: நான் குற்றஞ்செய்தேன்; என்னைவிட்டுத் திரும்பிப்போம்; நீர் என்மேல் சுமத்துவதைச் சுமப்பேன் என்று சொன்னான்; அப்படியே அசீரியா ராஜா யூதாவின் ராஜாவாகிய எசேக்கியாவின்மேல் முந்நூறு தாலந்து வெள்ளியையும் முப்பது தாலந்து பொன்னையும் சுமத்தி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யூதாவின் ராஜாவாகிய எசேக்கியா லாகீசிலுள்ள அசீரியா ராஜாவுக்கு ஆள் அனுப்பி: நான் குற்றஞ்செய்தேன்; என்னைவிட்டுத் திரும்பிப்போம்; நீர் என்மேல் சுமத்துவதைச் சுமப்பேன் என்று சொன்னான்; அப்படியே அசீரியா ராஜா யூதாவின் ராஜாவாகிய எசேக்கியாவின்மேல் முந்நூறு தாலந்து வெள்ளியையும் முப்பது தாலந்து பொன்னையும் சுமத்தி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யூதாவின் ராஜாவாகிய எசேக்கியா லாகீசிலுள்ள அசீரியா ராஜாவுக்கு ஆள் அனுப்பி: நான் குற்றஞ்செய்தேன்; என்னைவிட்டுத் திரும்பிப்போம்; நீர் என்மேல் சுமத்துவதைச் சுமப்பேன் என்று சொன்னான்; அப்படியே அசீரியா ராஜா யூதாவின் ராஜாவாகிய எசேக்கியாவின்மேல் முந்நூறு தாலந்து வெள்ளியையும் முப்பது தாலந்து பொன்னையும் சுமத்த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யூதாவின் ராஜாவாகிய எசேக்கியா லாகீசிலுள்ள அசீரியா ராஜாவுக்கு ஆள் அனுப்பி: நான் குற்றஞ்செய்தேன்; என்னைவிட்டுத் திரும்பிப்போம்; நீர் என்மேல் சுமத்துவதைச் சுமப்பேன் என்று சொன்னான்; அப்படியே அசீரியா ராஜா யூதாவின் ராஜாவாகிய எசேக்கியாவின்மேல் முந்நூறு தாலந்து வெள்ளியையும் முப்பது தாலந்து பொன்னையும் சுமத்தி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 எசேக்கியா கர்த்தரின் ஆலயத்திலும் ராஜாவுடைய அரமனை பொக்கிஷங்களிலும் அகப்பட்ட எல்லா வெள்ளியையும் கொடுத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க்காலத்திலே யூதாவின் ராஜாவாகிய எசேக்கியா கர்த்தருடைய ஆலயக்கதவுகளிலும் நிலைகளிலும் தான் அழுத்தியிருந்த பொன் தகடுகளைக் கழற்றி அவைகளை அசீரியா ராஜாவுக்குக் கொடுத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க்காலத்திலே யூதாவின் ராஜாவாகிய எசேக்கியா கர்த்தருடைய ஆலயக்கதவுகளிலும் நிலைகளிலும் தான் அழுத்தியிருந்த பொன் தகடுகளைக் கழற்றி அவைகளை அசீரியா ராஜாவுக்குக் கொடுத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ராஜாவாகிய ஏலாவின் குமாரன் ஓசெயாவின் மூன்றாம் வருஷத்திலே ஆகாஸ் என்னும் யூதாவுடைய ராஜாவின் குமாரனாகிய எசேக்கியா ராஜாவா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ராஜாவாகிய ஏலாவின் குமாரன் ஓசெயாவின் மூன்றாம் வருஷத்திலே ஆகாஸ் என்னும் யூதாவுடைய ராஜாவின் குமாரனாகிய எசேக்கியா ராஜாவா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ிலும் அசீரியா ராஜா லாகீசிலிருந்து தர்தானையும் ரப்சாரீசையும் ரப்சாக்கேயையும் பெரிய சேனையோடே எருசலேமுக்கு எசேக்கியா ராஜாவினிடத்தில் அனுப்பினான்; அவர்கள் எருசலேமுக்கு வந்து, வண்ணார் துறையின் வழியிலுள்ள மேல்குளத்துச் சாலகத்தண்டையிலே நின்ற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ிலும் அசீரியா ராஜா லாகீசிலிருந்து தர்தானையும் ரப்சாரீசையும் ரப்சாக்கேயையும் பெரிய சேனையோடே எருசலேமுக்கு எசேக்கியா ராஜாவினிடத்தில் அனுப்பினான்; அவர்கள் எருசலேமுக்கு வந்து, வண்ணார் துறையின் வழியிலுள்ள மேல்குளத்துச் சாலகத்தண்டையிலே நின்ற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ிலும் அசீரியா ராஜா லாகீசிலிருந்து தர்தானையும் ரப்சாரீசையும் ரப்சாக்கேயையும் பெரிய சேனையோடே எருசலேமுக்கு எசேக்கியா ராஜாவினிடத்தில் அனுப்பினான்; அவர்கள் எருசலேமுக்கு வந்து, வண்ணார் துறையின் வழியிலுள்ள மேல்குளத்துச் சாலகத்தண்டையிலே நின்ற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ராஜாவை அழைப்பித்தார்கள்; அப்பொழுது இல்க்கியாவின் குமாரனாகிய எலியாக்கீம் என்னும் அரமனை விசாரிப்புக்காரனும், செப்னா என்னும் சம்பிரதியும், ஆசாப்பின் குமாரனாகிய யோவாக் என்னும் கணக்கனும் அவர்களிடத்திற்குப் புறப்பட்டுப்போ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ராஜாவை அழைப்பித்தார்கள்; அப்பொழுது இல்க்கியாவின் குமாரனாகிய எலியாக்கீம் என்னும் அரமனை விசாரிப்புக்காரனும், செப்னா என்னும் சம்பிரதியும், ஆசாப்பின் குமாரனாகிய யோவாக் என்னும் கணக்கனும் அவர்களிடத்திற்குப் புறப்பட்டுப்போ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ரப்சாக்கே அவர்களை நோக்கி: அசீரியா ராஜாவாகிய மகா ராஜாவானவர் உரைக்கிறதும், நீங்கள் எசேக்கியாவுக்குச் சொல்லவேண்டியதும் என்னவென்றால்: நீ நம்பியிருக்கிற இந்த நம்பிக்கை என்ன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ரப்சாக்கே அவர்களை நோக்கி: அசீரியா ராஜாவாகிய மகா ராஜாவானவர் உரைக்கிறதும், நீங்கள் எசேக்கியாவுக்குச் சொல்லவேண்டியதும் என்னவென்றால்: நீ நம்பியிருக்கிற இந்த நம்பிக்கை என்ன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ுத்தத்திற்கு மந்திராலோசனையும் வல்லமையும் உண்டென்று நீ சொல்லுகிறாயே, அது வாய்ப்பேச்சேயன்றி வேறல்ல; நீ என்னை விரோதிக்கும் படி யார்மேல் நம்பிக்கை வைத்திருக்கிறாய்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ோ, நெரிந்த நாணல்கோலாகிய அந்த எகிப்தை நம்புகிறாய்; அதின்மேல் ஒருவன் சாய்ந்தால், அது அவன் உள்ளங்கையில் பட்டு உருவிப்போம்; எகிப்தின் ராஜாவாகிய பார்வோன் தன்னை நம்புகிற யாவருக்கும் இப்படியே இருப்ப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ோ, நெரிந்த நாணல்கோலாகிய அந்த எகிப்தை நம்புகிறாய்; அதின்மேல் ஒருவன் சாய்ந்தால், அது அவன் உள்ளங்கையில் பட்டு உருவிப்போம்; எகிப்தின் ராஜாவாகிய பார்வோன் தன்னை நம்புகிற யாவருக்கும் இப்படியே இருப்ப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ோ, நெரிந்த நாணல்கோலாகிய அந்த எகிப்தை நம்புகிறாய்; அதின்மேல் ஒருவன் சாய்ந்தால், அது அவன் உள்ளங்கையில் பட்டு உருவிப்போம்; எகிப்தின் ராஜாவாகிய பார்வோன் தன்னை நம்புகிற யாவருக்கும் இப்படியே இருப்ப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என்னிடத்தில்: எங்கள் தேவனாகிய கர்த்தரை நம்புகிறோம் என்று சொல்லுவீர்களாகில், அவருடைய மேடைகளையும் அவருடைய பலிபீடங்களையும் அல்லவோ எசேக்கியா அகற்றி, யூதாவையும் எருசலேமையும் நோக்கி: எருசலேமிலிருக்கிற இந்தப் பலிபீடத்தின்முன் பணியுங்கள் என்றானே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என்னிடத்தில்: எங்கள் தேவனாகிய கர்த்தரை நம்புகிறோம் என்று சொல்லுவீர்களாகில், அவருடைய மேடைகளையும் அவருடைய பலிபீடங்களையும் அல்லவோ எசேக்கியா அகற்றி, யூதாவையும் எருசலேமையும் நோக்கி: எருசலேமிலிருக்கிற இந்தப் பலிபீடத்தின்முன் பணியுங்கள் என்றானே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என்னிடத்தில்: எங்கள் தேவனாகிய கர்த்தரை நம்புகிறோம் என்று சொல்லுவீர்களாகில், அவருடைய மேடைகளையும் அவருடைய பலிபீடங்களையும் அல்லவோ எசேக்கியா அகற்றி, யூதாவையும் எருசலேமையும் நோக்கி: எருசலேமிலிருக்கிற இந்தப் பலிபீடத்தின்முன் பணியுங்கள் என்றானே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உனக்கு இரண்டாயிரம் குதிரைகளைக் கொடுப்பேன்; நீ அவைகள் மேல் ஏறத்தக்கவர்களைச் சம்பாதிக்கக் கூடுமானால் அசீரியா ராஜாவாகிய என் ஆண்டவனோடே சபதங்கூற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உனக்கு இரண்டாயிரம் குதிரைகளைக் கொடுப்பேன்; நீ அவைகள் மேல் ஏறத்தக்கவர்களைச் சம்பாதிக்கக் கூடுமானால் அசீரியா ராஜாவாகிய என் ஆண்டவனோடே சபதங்கூற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ூறாதேபோனால், நீ என் ஆண்டவனுடைய ஊழியக்காரரில் ஒரே ஒரு சிறிய தலைவனின் முகத்தை எப்படித் திருப்புவாய்? இரதங்களோடு குதிரைவீரரும் வருவார்கள் என்று எகிப்தையா நம்புகிறாய்?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ூறாதேபோனால், நீ என் ஆண்டவனுடைய ஊழியக்காரரில் ஒரே ஒரு சிறிய தலைவனின் முகத்தை எப்படித் திருப்புவாய்? இரதங்களோடு குதிரைவீரரும் வருவார்கள் என்று எகிப்தையா நம்புகிறாய்?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ோதும் கர்த்தருடைய கட்டளையில்லாமல் இந்த ஸ்தலத்தை அழிக்கவந்தேனோ? இந்த தேசத்திற்கு விரோதமாய்ப் போய் அதை அழித்துப்போடு என்று கர்த்தர் என்னோடே சொன்னாரே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ோதும் கர்த்தருடைய கட்டளையில்லாமல் இந்த ஸ்தலத்தை அழிக்கவந்தேனோ? இந்த தேசத்திற்கு விரோதமாய்ப் போய் அதை அழித்துப்போடு என்று கர்த்தர் என்னோடே சொன்னாரே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ல்க்கியாவின் குமாரன் எலியாக்கீமும் செப்னாவும் யோவாகும் ரப்சாக்கேயைப் பார்த்து: உமது அடியாரோடே சீரியபாஷையிலே பேசும், அது எங்களுக்குத் தெரியும்; அலங்கத்திலிருக்கிற ஜனத்தின் செவிகள் கேட்க எங்களோடே யூதபாஷையிலே பேசவேண்டாம் என்ற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ல்க்கியாவின் குமாரன் எலியாக்கீமும் செப்னாவும் யோவாகும் ரப்சாக்கேயைப் பார்த்து: உமது அடியாரோடே சீரியபாஷையிலே பேசும், அது எங்களுக்குத் தெரியும்; அலங்கத்திலிருக்கிற ஜனத்தின் செவிகள் கேட்க எங்களோடே யூதபாஷையிலே பேசவேண்டாம் என்ற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ல்க்கியாவின் குமாரன் எலியாக்கீமும் செப்னாவும் யோவாகும் ரப்சாக்கேயைப் பார்த்து: உமது அடியாரோடே சீரியபாஷையிலே பேசும், அது எங்களுக்குத் தெரியும்; அலங்கத்திலிருக்கிற ஜனத்தின் செவிகள் கேட்க எங்களோடே யூதபாஷையிலே பேசவேண்டாம் என்ற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ரப்சாக்கே: உங்களோடுங்கூடத் தங்கள் மலத்தைத் தின்னவும் தங்கள் நீரைக் குடிக்கவும் அலங்கத்திலே தங்கியிருக்கிற மனுஷரண்டைக்கே அல்லாமல், உன் ஆண்டவனண்டைக்கும் உன்னண்டைக்குமா என் ஆண்டவன் இந்த வார்த்தைகளைப் பேச என்னை அனுப்பினார் என்று சொல்லி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ரப்சாக்கே: உங்களோடுங்கூடத் தங்கள் மலத்தைத் தின்னவும் தங்கள் நீரைக் குடிக்கவும் அலங்கத்திலே தங்கியிருக்கிற மனுஷரண்டைக்கே அல்லாமல், உன் ஆண்டவனண்டைக்கும் உன்னண்டைக்குமா என் ஆண்டவன் இந்த வார்த்தைகளைப் பேச என்னை அனுப்பினார் என்று சொல்லி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ரப்சாக்கே: உங்களோடுங்கூடத் தங்கள் மலத்தைத் தின்னவும் தங்கள் நீரைக் குடிக்கவும் அலங்கத்திலே தங்கியிருக்கிற மனுஷரண்டைக்கே அல்லாமல், உன் ஆண்டவனண்டைக்கும் உன்னண்டைக்குமா என் ஆண்டவன் இந்த வார்த்தைகளைப் பேச என்னை அனுப்பினார் என்று சொல்லி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ப்சாக்கே நின்று கொண்டு யூதபாஷையிலே உரத்தசத்தமாய்: அசீரியா ராஜாவாகிய மகாராஜாவுடைய வார்த்தையைக் கேளுங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ப்சாக்கே நின்று கொண்டு யூதபாஷையிலே உரத்தசத்தமாய்: அசீரியா ராஜாவாகிய மகாராஜாவுடைய வார்த்தையைக் கேளுங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சேக்கியா உங்களை வஞ்சியாதபடி பாருங்கள்; அவன் உங்களை என் கையிலிருந்து தப்புவிக்கமாட்ட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சேக்கியா உங்களை வஞ்சியாதபடி பாருங்கள்; அவன் உங்களை என் கையிலிருந்து தப்புவிக்கமாட்ட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நம்மை நிச்சயமாய்த் தப்புவிப்பார்; இந்த நகரம் அசீரியா ராஜாவின் கையில் ஒப்புக்கொடுக்கப்படுவதில்லை என்று சொல்லி, எசேக்கியா உங்களைக் கர்த்தரை நம்பப்பண்ணுவான்; அதற்கு இடங்கொடாதிருங்கள் என்று ராஜா சொல்லுகிற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நம்மை நிச்சயமாய்த் தப்புவிப்பார்; இந்த நகரம் அசீரியா ராஜாவின் கையில் ஒப்புக்கொடுக்கப்படுவதில்லை என்று சொல்லி, எசேக்கியா உங்களைக் கர்த்தரை நம்பப்பண்ணுவான்; அதற்கு இடங்கொடாதிருங்கள் என்று ராஜா சொல்லுகிறா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சேக்கியாவின் சொல்லைக் கேளாதிருங்கள்; அசீரியா ராஜா சொல்லுகிறதாவது: நீங்கள் என்னோடே ராசியாகி, காணிக்கையோடே என்னிடத்தில் வாருங்கள்; நான் வந்து, உங்களை உங்கள் தேசத்துக்கு ஒப்பான தானியமும் திராட்சத்தோட்டமுமுள்ள தேசமும், அப்பமும் திராட்சரசமுமுள்ள தேசமும், ஒலிவ எண்ணெயும் தேனுமுள்ள தேசமுமாகிய சீமைக்கு அழைத்துக்கொண்டுபோகுமளவும்,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சேக்கியாவின் சொல்லைக் கேளாதிருங்கள்; அசீரியா ராஜா சொல்லுகிறதாவது: நீங்கள் என்னோடே ராசியாகி, காணிக்கையோடே என்னிடத்தில் வாருங்கள்; நான் வந்து, உங்களை உங்கள் தேசத்துக்கு ஒப்பான தானியமும் திராட்சத்தோட்டமுமுள்ள தேசமும், அப்பமும் திராட்சரசமுமுள்ள தேசமும், ஒலிவ எண்ணெயும் தேனுமுள்ள தேசமுமாகிய சீமைக்கு அழைத்துக்கொண்டுபோகுமளவும்,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வன் தன் தன் திராட்சச்செடியின் கனியையும் தன் தன் அத்திமரத்தின் கனியையும் புசித்து, அவனவன் தன் தன் கிணற்றின் தண்ணீரைக் குடியுங்கள்; இவ்விதமாய் நீங்கள் சாகாமல் பிழைப்பீர்கள்; கர்த்தர் நம்மைத் தப்புவிப்பார் என்று உங்களைப் போதனைசெய்ய எசேக்கியாவுக்குச் செவிகொடாதிருங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வன் தன் தன் திராட்சச்செடியின் கனியையும் தன் தன் அத்திமரத்தின் கனியையும் புசித்து, அவனவன் தன் தன் கிணற்றின் தண்ணீரைக் குடியுங்கள்; இவ்விதமாய் நீங்கள் சாகாமல் பிழைப்பீர்கள்; கர்த்தர் நம்மைத் தப்புவிப்பார் என்று உங்களைப் போதனைசெய்ய எசேக்கியாவுக்குச் செவிகொடாதிருங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வன் தன் தன் திராட்சச்செடியின் கனியையும் தன் தன் அத்திமரத்தின் கனியையும் புசித்து, அவனவன் தன் தன் கிணற்றின் தண்ணீரைக் குடியுங்கள்; இவ்விதமாய் நீங்கள் சாகாமல் பிழைப்பீர்கள்; கர்த்தர் நம்மைத் தப்புவிப்பார் என்று உங்களைப் போதனைசெய்ய எசேக்கியாவுக்குச் செவிகொடாதிருங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வன் தன் தன் திராட்சச்செடியின் கனியையும் தன் தன் அத்திமரத்தின் கனியையும் புசித்து, அவனவன் தன் தன் கிணற்றின் தண்ணீரைக் குடியுங்கள்; இவ்விதமாய் நீங்கள் சாகாமல் பிழைப்பீர்கள்; கர்த்தர் நம்மைத் தப்புவிப்பார் என்று உங்களைப் போதனைசெய்ய எசேக்கியாவுக்குச் செவிகொடாதிருங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ஜாதிகளுடைய தேவர்களில் யாராவது தங்கள் தேசத்தை அசீரியா ராஜாவின் கைக்குத் தப்புவித்ததுண்டோ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ನು ಆಳಲು ಆರಂಭಿಸಿದಾಗ ಇಪ್ಪ ತ್ತೈದು ವರುಷದವನಾಗಿದ್ದು ಯೆರೂಸಲೇಮಿನಲ್ಲಿ ಇಪ್ಪ ತ್ತೊಂಭತ್ತು ವರುಷ ಆಳಿದನು.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ಾಯಿಯ ಹೆಸರು ಅಬಿಯು; ಅವಳು ಜೆಕರ್ಯನ ಮಗಳಾಗಿದ್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ನು ತನ್ನ ತಂದೆಯಾದ ದಾವೀದನು ಮಾಡಿದ ಹಾಗೆ ಕರ್ತನ ದೃಷ್ಟಿಗೆ ಒಳ್ಳೆಯದನ್ನು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ನು ಉನ್ನತ ಸ್ಥಳಗಳನ್ನು ತೆಗೆದುಹಾಕಿ, ವಿಗ್ರಹ ಗಳನ್ನು ಒಡೆದುಬಿಟ್ಟು, ತೋಪುಗಳನ್ನು ಕಡಿದುಹಾಕಿ, ಮೋಶೆಯು ಮಾಡ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ಾಮ್ರದ ಸರ್ಪವನ್ನು ಚೂರುಚೂರು ಮಾಡಿದನು. ಆ ದಿವಸಗಳ ವರೆಗೂ ಇಸ್ರಾ ಯೇಲಿನ ಮಕ್ಕಳು ಅದಕ್ಕೆ ಧೂಪಸುಡುತ್ತಿದ್ದರು.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ಾಮ್ರದ ತುಂಡು ಎಂದು ಅವನು ಕರ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ಹಮಾತ್‌ ಅರ್ಫಾದು ಗಳ ದೇವರುಗಳು ಎಲ್ಲಿ? ಸೆಫರ್ವಯಿಮ್‌, ಹೇನ. ಇವ್ವಾಗಳ ದೇವರುಗಳು ಎಲ್ಲಿ? ಅವರು ನನ್ನ ಕೈ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ಾರ್ಯವನ್ನು ತಪ್ಪಿಸಿಬಿಟ್ಟದ್ದು ಉಂಟೋ? ಈ ದೇಶಗಳ ದೇವರುಗಳಲ್ಲಿ ತಮ್ಮ ದೇಶವನ್ನು ನನ್ನ ಕೈಗೆ ತಪ್ಪಿಸಿ ಬಿಟ್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ುಗಳು ಯಾ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ನು ಇಸ್ರಾಯೇಲಿನ ದೇವರಾದ ಕರ್ತನಲ್ಲಿ ಭರವಸವುಳ್ಳ ವನಾಗಿದ್ದನು; ಅವನಿಗೆ ಮುಂಚೆ ಇದ್ದವರಲ್ಲಿಯೂ ಅವನ ತರುವಾ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ೂದದ ಎಲ್ಲಾ ಅರಸುಗಳ ಲ್ಲಿಯೂ ಅವನ ಹಾಗೆ ಇದ್ದವನು ಒಬ್ಬನ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ಹಾಗಾದರೆ ಕರ್ತನು ಯೆರೂಸಲೇಮನ್ನು ನನ್ನ ಕೈಗೆ ತಪ್ಪಿಸಿ ಬಿಟ್ಟಾನೋ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ನು ಕರ್ತನನ್ನು ಹಿಂಬಾಲಿಸುವದನ್ನು ಬಿಟ್ಟುಬಿಡದೆ ಆತನಿಗೆ ಹೊಂದಿಕೊಂಡು ಕರ್ತನು ಮೋಶೆಗೆ ಆಜ್ಞಾ ಪಿಸ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ಜ್ಞೆಗಳನ್ನು ಕೈ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ಆದರೆ ಜನರು ಅವನಿಗೆ ಪ್ರತ್ಯುತ್ತರವನ್ನು ಹೇಳದೆ ಸುಮ್ಮನಿದ್ದರು. ಯಾಕಂದರೆ ಅವನಿಗೆ ಪ್ರತ್ಯುತ್ತರ ಹೇಳಬೇಡಿ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ಿಗೆ ಅರಸನ ಆಜ್ಞೆ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ಕರ್ತನು ಅವನ ಸಂಗಡ ಇದ್ದನು; ಅವನು ಯಾವ ಕಡೆಗೆ ಹೋದರೂ ಅವನಿಗೆ ಸಫಲವಾಗುತ್ತಿತ್ತು. ಅವನು ಅಶ್ಶೂರಿನ ಅರಸ 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ವಿಸದೆ ಅವನ ಮೇಲೆ ತಿರುಗಿ ಬ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ಆಗ ಮನೆವಾರ್ತೆಯವನಾದ ಹಿಲ್ಕೀಯನ ಮಗನಾದ ಎಲ್ಯಾಕೀಮನೂ ಲೇಖಕನಾದ ಶೆಬ್ನನೂ ಸಂಪ್ರತಿಯವನಾದ ಆಸಾಫನ ಮಗನಾದ ಯೋವನೂ ತ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ಸ್ತ್ರಗಳನ್ನು ಹರಿದುಕೊಂಡು ಹಿಜ್ಕೀಯನ ಬಳಿಗೆ ಬಂದು ರಬ್ಷಾಕೆಯು ಹೇಳಿದ ಮಾತುಗಳನ್ನು ಅವನಿಗೆ ತಿಳ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ನು ಫಿಲಿಷ್ಟಿಯರನ್ನು ಗಾಜದ ವರೆಗೂ ಅದರ ಮೇರೆಗಳ ವರೆಗೂ ಕಾವಲುಗಾರರ ಬುರುಜುಗಳ ಮೊದಲುಗೊಂಡು ಕೋಟೆಯುಳ್ಳ ಪಟ್ಟಣ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ರೆಗೂ ಸಂಹ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ಸ್ರಾಯೇಲಿನ ಅರಸನಾಗಿರುವ ಏಲನ ಮಗ ನಾದ ಹೋಶೇಯನ ಆಳ್ವಿಕೆಯ ಏಳನೇ ವರುಷದಲ್ಲಿ, ಅರಸನಾಗಿರುವ ಹಿಜ್ಕೀಯನ ನಾಲ್ಕ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ರುಷದಲ್ಲಿ ಏನಾಯಿತಂದರೆ, ಅಶ್ಶೂರಿನ ಅರಸನಾದ ಶಲ್ಮನೆಸೆರನು ಸಮಾರ್ಯದ ಮೇಲೆ ಬಂದು ಅದನ್ನು ಮುತ್ತಿಗೆ ಹಾಕ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ಮೂರು ವರುಷವಾದ ತರುವಾಯ ಅವರು ಅದನ್ನು ತೆಗೆದುಕೊಂಡರು. ಇಸ್ರಾಯೇಲಿನ ಅರಸನಾಗಿರುವ ಹೋಶೇಯನ ಆಳ್ವಿಕೆಯ ಒಂಭತ್ತ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ರುಷವಾದ ಹಿಜ್ಕೀಯನ ಆರನೇ ವರುಷದಲ್ಲಿ ಸಮಾ ರ್ಯವು ತೆಗೆದುಕೊಳ್ಳ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ಶ್ಶೂರಿನ ಅರಸನು ಅಶ್ಶೂರಕ್ಕೆ ಇಸ್ರಾಯೇಲನ್ನು ಸೆರೆಯಾಗಿ ಒಯ್ದು ಗೋಜಾನ್‌ ನದಿಯ ಬಳಿಯಲ್ಲಿ ಹಲಹುನ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ಬೋರಿನಲ್ಲಿಯೂ ಮೇದ್ಯರ ಪಟ್ಟಣಗಳಲ್ಲಿಯೂ ಅವರನ್ನು ಇ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ರು ತಮ್ಮ ದೇವರಾದ ಕರ್ತನ ಶಬ್ದವನ್ನು ಕೇಳದೆ ಆತನ ಒಡಂಬಡಿಕೆಯನ್ನೂ ಕರ್ತನ ಸೇವಕನಾದ ಮೋಶೆಯು ಆಜ್ಞಾಪಿಸಿದ್ದ ಎಲ್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ನ್ನೂ ವಿಾರಿದರು; ಅವುಗಳನ್ನು ಕೇಳದೆಯೂ ಮಾಡ ದೆಯೂ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ರಸನಾದ ಹಿಜ್ಕೀಯನ ಆಳ್ವಿಕೆಯ ಹದಿನಾಲ್ಕನೇ ವರುಷದಲ್ಲಿ ಅಶ್ಶೂರಿನ ಅರಸನಾದ ಸನ್ಹೇರೀಬನು ಯೆಹೂದದ ಕೋಟೆಯುಳ್ಳ ಸಕ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ಗಳ ಮೇಲೆ ಬಂದು ಅವುಗಳನ್ನು ವಶಪಡಿಸ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ಗ ಯೆಹೂದದ ಅರಸನಾದ ಹಿಜ್ಕೀಯನು ಲಾಕೀ ಷನ ಬಳಿಯಲ್ಲಿದ್ದ ಅಶ್ಶೂರಿನ ಅರಸನಿಗೆ--ನಾನು ಪಾಪಮಾಡಿದ್ದೇನೆ; ನ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ಟ್ಟು ಹಿಂತಿರಿಗಿ ಹೋಗು; ನೀನು ನನ್ನ ಮೇಲೆ ಹೊರಿಸುವದನ್ನು ನಾನು ತಾಳಿಕೊಳ್ಳುತ್ತೇನೆ ಎಂದು ಹೇಳಿ ಕಳುಹಿಸಿ ದನು. ಆ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ಶ್ಶೂರಿನ ಅರಸನು ಯೆಹೂದದ ಅರಸನಾದ ಹಿಜ್ಕೀಯನಿಗೆ ಮುನ್ನೂರು ತಲಾಂತು ಬೆಳ್ಳಿಯನ್ನೂ ಮೂವತ್ತು ತಲಾಂತು ಬಂಗಾರವನ್ನೂ ಕೊಡ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ೇಮಕ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ದರಿಂದ ಹಿಜ್ಕೀಯನು ಕರ್ತನ ಮನೆಯಲ್ಲಿಯೂ ಅರಸನ ಮನೆಯ ಬೊಕ್ಕಸಗಳಲ್ಲಿಯೂ ಸಿಕ್ಕಿದ ಎಲ್ಲಾ ಬೆಳ್ಳಿ ಯನ್ನು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 ಕಾಲದಲ್ಲಿ ಯೆಹೂದದ ಅರಸನಾದ ಹಿಜ್ಕೀಯನು ಕರ್ತನ ಮಂದಿರದ ಕದ ಗಳ ಮೇಲೆಯೂ ಸ್ತಂಭಗಳ ಮೇಲೆಯೂ ತಾನು ಹೊದಿಸಿದ್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ಗಾರವನ್ನು ಕತ್ತರಿಸಿ ಅಶ್ಶೂರಿನ ಅರಸ ನಿಗೆ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ಸ್ರಾಯೇಲಿನ ಅರಸನಾಗಿರುವ ಏಲನ ಮಗನಾದ ಹೋಶೇಯನ ಆಳ್ವಿಕೆಯ ಮೂರನೇ ವರುಷದಲ್ಲಿ ಯೆಹೂದದ ಅರಸನಾಗಿರುವ ಆಹಾಜನ ಮಗ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ಜ್ಕೀಯನು ಆಳಲು ಆರಂಭಿ 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ಶ್ಶೂರಿನ ಅರಸನು ಲಾಕೀಷಿನಿಂದ ತರ್ತಾನ ನನ್ನೂ ರಬ್ಸಾರೀಸನನ್ನೂ ರಬ್ಷಾಕೆಯನ್ನೂ ದೊಡ್ಡ ದಂಡ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ೂಸಲೇಮಿನಲ್ಲಿದ್ದ ಅರಸನಾದ ಹಿಜ್ಕೀ ಯನ ಬಳಿಗೆ ಕಳುಹಿಸಿದನು. ಅವರು ಯೆರೂಸಲೇಮಿಗೆ ಬಂದು ಅರಸನ ಹೊಲದ ರಾ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ರ್ಗದಲ್ಲಿರುವ ಮೇಲಿನ ಕೆರೆಯ ಕಾಲುವೆಯ ಬಳಿಯಲ್ಲಿ ನಿಂತರು. ಅವರು ಅರಸನನ್ನು ಕರೇ ಕಳುಹ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ದರೆ ಮನೆವಾರ್ತೆಯವನಾದ ಹಿಲ್ಕೀಯನ ಮಗನಾದ ಎಲ್ಯಾ ಕೀಮನೂ ಲೇಖಕನಾದ ಶೆಬ್ನನೂ ಸಂಪ್ರತಿಯವನಾದ ಆಸಾಫನ ಮಗನಾದ ಯೋವ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 ಬಳಿಗೆ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ಗ ರಬ್ಷಾಕೆಯು ಅವರಿಗೆ--ನೀವು ಹಿಜ್ಕೀಯನಿಗೆ ಹೇಳಬೇಕಾದದ್ದೇನಂದರೆ, ಮಹಾ ಅರಸನಾದ ಅಶ್ಶೂರಿನ ಅರಸನು ಹೇಳುವದೇನಂದರ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ರವಸವಾಗಿರುವ ಈ ನಂಬಿಕೆಯೇನ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ಯುದ್ಧ ಕ್ಕಾಗಿ ಯೋಚನೆಯೂ ಪರಾಕ್ರಮವೂ ಉಂಟೆಂದು ನೀನು ಹೇಳುತ್ತೀ. ಆದರೆ ಅವು ವ್ಯರ್ಥವಾದ ಮಾತು ಗ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ೀನು ನನಗೆ ವಿರೋಧವಾಗಿ ತಿರುಗಿ ಬೀಳು ವದಕ್ಕೆ ಯಾರಲ್ಲಿ ಭರವಸ ಇಟ್ಟಿದ್ದೀ? ಇಗೋ, ನೀನು ಮುರಿದ ಬೆತ್ತದ ಕೋಲ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ಐಗುಪ್ತದ ಮೇಲೆ ಭರ ವಸವಾಗಿದ್ದೀ. ಅದರ ಮೇಲೆ ಮನುಷ್ಯನು ಊರಿ ಕೊಂಡರೆ ಅದು ಅವನ ಕೈಯಲ್ಲಿ ಹೊಕ್ಕು ಚುಚ್ಚುವದು. ಐಗುಪ್ತ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ಾದ ಫರೋಹನು ತನ್ನಲ್ಲಿ ಭರವಸ ವಾಗಿರುವ ಎಲ್ಲರಿಗೂ ಹೀಗೆಯೇ ಇ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ದರೆ ನೀವು ನನಗೆ--ನಮ್ಮ ದೇವರಾದ ಕರ್ತನಲ್ಲಿ ಭರವಸ ವುಳ್ಳವರಾಗಿದ್ದೇವೆಂದು ಹೇಳಿದರೆ ಹಿಜ್ಕೀಯನು ಯಾವನ ಉನ್ನ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ಥಳಗಳನ್ನೂ ಬಲಿಪೀಠಗಳನ್ನೂ ತೆಗೆದುಹಾಕಿ--ಯೆಹೂದದವರಿಗೂ ಯೆರೂಸಲೇಮಿ ನವರಿಗೂ ನೀವು ಯೆರೂಸಲೇಮಿನಲ್ಲಿ ಈ ಬಲಿಪೀಠದ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ಡ್ಡಬೀಳಬೇಕೆಂದು ಹೇಳಿದವನು ಅವನೇ ಅ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ಹಾಗಾದರೆ ಈಗ ನೀನು ದಯಮಾಡಿ ಅಶ್ಶೂರಿನ ಅರಸನಾದ ನನ್ನ ಯಜಮಾನನಿಗೆ ಹೊಣೆ ಗಾರರನ್ನು ಕೊಡು; ಈಗ ನೀನು ಅವುಗಳ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ಏರುವವರನ್ನು ಇಡಲು ನಿನಗೆ ಸಾಮರ್ಥ್ಯವಿದ್ದರೆ ಎರಡು ಸಾವಿರ ಕುದುರೆಗಳನ್ನು ಕೊ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ಹಾಗೆ ಇಲ್ಲದಿದ್ದರೆ ನನ್ನ ಯಜಮಾನನ ಚಿಕ್ಕ ಸೇವಕರಲ್ಲಿ ಒಬ್ಬ ಅಧಿಪತಿಯ ಮುಖವನ್ನು ಹೇಗೆ ತಿರುಗಿಸುವಿ? ಆದರೆ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ಥಗಳಿಗೋಸ್ಕರವೂ ರಾಹುತರಿಗೋ ಸ್ಕರವೂ ಐಗುಪ್ತದ ಮೇಲೆ ಭರವಸ ಇಟ್ಟಿದ್ದೀಯ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ಈ ಸ್ಥಳವನ್ನು ನಾಶಮಾಡುವದಕ್ಕೆ ಕರ್ತನ ಅಪ್ಪಣೆ ಇಲ್ಲದೆ ಬಂದಿದ್ದೇನೋ? ಈ ದೇಶದ ಮೇಲೆ ಹೋಗಿ ಅದನ್ನು ನಾಶಮಾಡ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ನನಗೆ ಹೇಳಿದ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ಗ ಹಿಲ್ಕೀಯನ ಮಗನಾದ ಎಲ್ಯಾಕೀಮನೂ ಶೆಬ್ನನೂ ಯೋವನೂ ರಬ್ಷಾಕೆಗೆ--ನೀನು ದಯಮಾಡಿ ಅರಾಮ್ಯ ಭಾಷೆಯಲ್ಲಿ ನಿನ್ನ ಸೇವಕ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ಗಡ ಮಾತ ನಾಡು. ಅದು ನಮಗೆ ತಿಳಿಯುತ್ತದೆ; ಗೋಡೆಯ ಮೇಲಿರುವ ಜನರು ಕೇಳುವ ಹಾಗೆ ಯೆಹೂದ್ಯರ ಭಾಷೆಯಲ್ಲಿ ನಮ್ಮ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ನಾಡಬೇಡ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ದರೆ ರಬ್ಷಾಕೆಯು ಅವರಿಗೆ--ನನ್ನ ಯಜಮಾನನು ನಿನ್ನ ಯಜಮಾನನಿಗೂ ನಿನಗೂ ಈ ಮಾತುಗಳನ್ನು ಹೇಳಲು ನ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ಿದನೋ? ಗೋಡೆಯ ಮೇಲೆ ಕುಳಿತ ಜನರು ತಮ್ಮ ಮಲವನ್ನು ತಿಂದು ತಮ್ಮ ಮೂತ್ರವನ್ನು ನಿಮ್ಮ ಸಂಗಡ ಕುಡಿಯುವ ಹಾಗೆ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ಗೆ ನನ್ನನ್ನು ಕಳುಹಿಸಲಿಲ್ಲವೋ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ಗ ರಬ್ಷಾಕೆಯು ನಿಂತು ಕೊಂಡು ಯೆಹೂದ್ಯರ ಭಾಷೆಯಲ್ಲಿ ಮಹಾ ಶಬ್ದವಾಗಿ ಕೂಗಿ ಹೇಳಿದ್ದೇನಂದರೆ -- ಮಹಾ ಅರಸ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ಶ್ಶೂರಿನ ಅರಸನ ಮಾತನ್ನು ಕೇ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ಅರಸನು ಹೇಳುವದೇನಂದರೆ--ಹಿಜ್ಕೀಯನು ನಿಮ್ಮನ್ನು ಮೋಸ ಗೊಳಿಸದೆ ಇರಲಿ; ಅವನು ನಿಮ್ಮನ್ನು ಅವನ ಕೈಯೊಳ ಗ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ಪ್ಪಿಸಲಾರ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ಇದಲ್ಲದೆ ಕರ್ತನು ನಮ್ಮನ್ನು ತಪ್ಪಿಸೇ ತಪ್ಪಿಸುವನೆಂದೂ ಈ ಪಟ್ಟಣವು ಅಶ್ಶೂರಿನ ಅರಸನ ಕೈ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ಪ್ಪಿಸಲ್ಪಡುವದಿಲ್ಲವೆಂದೂ ಹಿಜ್ಕೀ ಯನು ನಿಮಗೆ ಕರ್ತನಲ್ಲಿ ಭರವಸೆ ಹುಟ್ಟಿಸದೆ ಇ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ಹಿಜ್ಕೀಯನ ಮಾತು ಕೇಳಬೇಡಿರಿ. ಅಶ್ಶೂರಿನ ಅರ ಸನು ಹೇಳುವದೇನಂದರೆ--ನೀವು ಸಾಯದೆ ಬದು ಕುವ ಹಾಗೆ ಕಾಣಿಕೆಯಿಂದ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ಗಡ ಒಡಂಬಡಿಕೆ ಮಾಡಿ ನನ್ನ ಬಳಿಗೆ ಹೊರಟು ಬನ್ನ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ನಾನು ಬಂದು ನಿಮ್ಮ ದೇಶದ ಹಾಗೆ ಧಾನ್ಯವೂ ದ್ರಾಕ್ಷಾರಸವೂ ಇರುವ ದೇಶಕ್ಕೆ, ರೊಟ್ಟಿಯೂ ದ್ರಾಕ್ಷೇ ತೋಟಗಳೂ ಇ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ಕ್ಕೆ, ಎಣ್ಣೆಯನ್ನು ಕೊಡುವ ಇಪ್ಪೇ ಮರ ಗಳೂ ಜೇನೂ ಇರುವ ದೇಶಕ್ಕೆ, ನಿಮ್ಮನ್ನು ಕರಕೊಂಡು ಹೋಗುವ ವರೆಗೂ ನಿಮ್ಮ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ಿ ಮನುಷ್ಯನು ತನ್ನ ತನ್ನ ದ್ರಾಕ್ಷೇ ಫಲವನ್ನೂ ಅಂಜೂರದ ಫಲವನ್ನೂ ತಿಂದು ತನ್ನ ತನ್ನ ಬಾವಿಯ ನೀರನ್ನು ಕುಡಿಯ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ರೆ--ಕರ್ತನು ನಮ್ಮನ್ನು ತಪ್ಪಿಸುವನೆಂದು ಹಿಜ್ಕೀ ಯನು ನಿಮ್ಮನ್ನು ಪ್ರೇರೇಪಿಸುವಾಗ ಅವನ ಮಾತು ಕೇಳ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ಜನಾಂಗಗಳ ದೇವರುಗಳಲ್ಲಿ ಯಾವ ನಾದರೂ ತನ್ನ ದೇಶವನ್ನು ಅಶ್ಶೂರಿನ ಅರಸನ ಕೈಗೆ ತಪ್ಪಿಸಿಬಿಟ್ಟದ್ದು ಉಂಟ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2026-10-20T05:19:17Z</dcterms:created>
  <dcterms:modified xsi:type="dcterms:W3CDTF">2026-10-20T05:19:17Z</dcterms:modified>
  <dc:title>2 ಅರಸುಗಳು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