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53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ொன்னகர் இன்பத்தைப் பெற்ற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மும் துக்கமும் மாறியே போ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ச் சொரூபியை தரிசிப்போ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டுழி காலம் பேரின்பமு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மாம், பூரிப்புண்டா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மாம், பூரிப்புண்டா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ுலகில் அவர் சந்நிதிய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ான வாழ்வு பேரின்பமு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ாட்சிமையான காருணிய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ோட்ச ஆனந்தத்தை அடையுங்க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ட்சாத் நல் மீட்பரை நோக்குவத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டூழி காலம் பேரின்பமு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மாம், பூரிப்புண்டா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மாம், பூரிப்புண்டா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ுலகில் அவர் சந்நிதிய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ான வாழ்வு பேரின்பமு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ன்பராம் இஷ்டரைக் கண்டுகொள்வோ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 மா வாரியில் மூழ்கிடுவோ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ைக்கும் இயேசுவை ஸ்தோத்திரிப்போ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டூழி காலம் பேரின்பமு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மாம், பூரிப்புண்டா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ின்பமாம், பூரிப்புண்டா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ுலகில் அவர் சந்நிதிய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ான வாழ்வு பேரின்பமு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2026-09-16T22:50:44Z</dcterms:created>
  <dcterms:modified xsi:type="dcterms:W3CDTF">2026-09-16T22:50:44Z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