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presProps" Target="presProps.xml"/>
  <Relationship Id="rId101" Type="http://schemas.openxmlformats.org/officeDocument/2006/relationships/viewProps" Target="viewProps.xml"/>
  <Relationship Id="rId10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நகரத்திற்குள் இஸ்ரவேலின் ராஜாவாகிய ஆகாபிடத்தில் ஸ்தானாபதிகளை அனுப்ப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ுடைய வெள்ளியும் உன்னுடைய பொன்னும் என்னுடையது; உன்னுடைய ஸ்திரீகளும் உன்னுடைய குமாரருக்குள் சமர்த்தராயிருக்கிறவர்களும் என்னுடையவர்கள் என்று பெனாதாத் சொல்லுகிறான் என்று அவனுக்குச் சொல்ல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ுடைய வெள்ளியும் உன்னுடைய பொன்னும் என்னுடையது; உன்னுடைய ஸ்திரீகளும் உன்னுடைய குமாரருக்குள் சமர்த்தராயிருக்கிறவர்களும் என்னுடையவர்கள் என்று பெனாதாத் சொல்லுகிறான் என்று அவனுக்குச் சொல்ல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கல மூப்பரும் சகல ஜனங்களும் அவனைப் பார்த்து: நீர் அவனுக்குச் செவிகொடுக்கவும், அவனுக்குச் சம்மதிக்கவும் வேண்டா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பின் அவன் வேறோருவனைக் கண்டு: என்னை அடி என்றான்; அந்த மனுஷன், அவனைக் காயமுண்டாக அடித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அவர்கள் சமாதானத்திற்காகப் புறப்பட்டுவந்தாலும் அவர்களை உயிரோடே பிடியுங்கள்; அவர்கள் யுத்தத்திற்காகப் புறப்பட்டுவந்தாலும் அவர்களை உயிரோடே பிடியுங்கள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அவர்கள் சமாதானத்திற்காகப் புறப்பட்டுவந்தாலும் அவர்களை உயிரோடே பிடியுங்கள்; அவர்கள் யுத்தத்திற்காகப் புறப்பட்டுவந்தாலும் அவர்களை உயிரோடே பிடியுங்கள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காணங்களுடைய அதிபதிகளின் சேவகரான அவர்களும், அவர்கள் பின்னே வருகிற இராணுவமும், நகரத்திலிருந்து வெளியே வந்தபோ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காணங்களுடைய அதிபதிகளின் சேவகரான அவர்களும், அவர்கள் பின்னே வருகிற இராணுவமும், நகரத்திலிருந்து வெளியே வந்தபோ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புறப்பட்டு, குதிரைகளையும் இரதங்களையும் முறிய அடித்து, சீரியரில் மகா சங்காரம் உண்டாக வெட்டி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புறப்பட்டு, குதிரைகளையும் இரதங்களையும் முறிய அடித்து, சீரியரில் மகா சங்காரம் உண்டாக வெட்டி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ால் இஸ்ரவேலின் ராஜா சலிப்பும் விசனமுமாய்த் தன் வீட்டிற்குப் போகப் புறப்பட்டுச் சமாரியாவுக்கு வந்த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வருஷத்திலே பெனாதாத் சீரியரை இலக்கம்பார்த்து, இஸ்ரவேலோடு யுத்தம்பண்ண ஆப்பெக்குக்கு வந்த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வருஷத்திலே பெனாதாத் சீரியரை இலக்கம்பார்த்து, இஸ்ரவேலோடு யுத்தம்பண்ண ஆப்பெக்குக்கு 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രാംരാജാവായ ബെൻ-ഹദദ് തന്റെ സൈന്യത്തെ ഒക്കെയും ഒന്നിച്ചുകൂട്ടി; അവനോടുകൂടെ മുപ്പത്തു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ക്കന്മാരും കുതിരകളും രഥങ്ങളും ഉണ്ടായിരുന്നു; അവൻ പുറപ്പെട്ടുവന്നു ശമര്യയെ നിരോധിച്ചു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യുദ്ധ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യിസ്രായേൽരാജാവായ ആഹാബിന്റെ അടുക്കൽ പട്ടണത്തിലേക്കു ദൂതന്മാരെ അയച്ചു അവ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ിസ്രായേല്യരെയും എണ്ണിനോക്കി; അവർ ഭക്ഷണപദാർത്ഥങ്ങൾ എടുത്തു അവരുടെ നേരെ പുറപ്പെട്ടു; യിസ്രായേല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ിൻ കുട്ടികളുടെ രണ്ടു ചെറിയ കൂട്ടംപോലെ അവരുടെ നേരെ പാളയം ഇറങ്ങി; അരാമ്യരോ ദേശത്തു നിറ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വെള്ളിയും പൊന്നും എനിക്കുള്ളതു; നിന്റെ സൌന്ദര്യമേറിയ ഭാര്യമാരും പുത്രന്മാരും എനിക്കുള്ള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ബെൻ-ഹദദ് പറയുന്നു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ഒരു ദൈവപുരുഷൻ അടുത്തുവന്നു യിസ്രായേൽ രാജാവിനോടു: യഹോവ ഇപ്രകാരം അരുളിച്ചെയ്യുന്നു: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ദേവനാകുന്നു; താഴ്വരദേവനല്ല എന്നു അരാമ്യർ പറകകൊണ്ടു ഞാൻ ഈ മഹാസംഘത്തെ ഒക്കെയും നി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ക്കും; ഞാൻ യഹോവ തന്നേ എന്നു നിങ്ങൾ അറി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്നു യിസ്രായേൽരാജാവു: എന്റെ യജമാനനായ രാജാവേ, നീ പറഞ്ഞതുപോലെ ഞാനും എനിക്കുള്ളത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ള്ളതു തന്നേ എന്നു മറുപടി പറഞ്ഞ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അവർ അവരുടെ നേരെ ഏഴുദിവസം പാളയം ഇറങ്ങിയിരുന്നു; ഏഴാം ദിവസം പടയുണ്ടായി; യിസ്രായേല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ാമ്യരിൽ ഒരു ലക്ഷം കാലാളുകളെ ഒരു ദിവസം തന്നേ 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ൂതന്മാർ വീണ്ടും വന്നു: ബെൻ-ഹദദ് ഇപ്രകാരം പറയുന്നു: നിന്റെ വെള്ളിയും പൊന്നും നിന്റെ ഭാര്യ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പുത്രന്മാരെയും എനിക്കു തരേണമെന്നു ഞാൻ പറഞ്ഞയച്ചുവ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ശേഷിച്ചവർ അഫേക്ക് പട്ടണത്തിലേക്കു ഓടിപ്പോയി; ശേഷിച്ചിരുന്ന ഇരുപത്തേഴായിരം പേരുടെമേൽ പട്ടണമ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. ബെൻ-ഹദദും ഓടി പട്ടണത്തിന്നകത്തു കടന്നു ഒരു ഉള്ളറയിൽ ഒ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ാളെ ഈ നേരത്തു ഞാൻ എന്റെ ഭൃത്യന്മാരെ നിന്റെ അടുക്കൽ അയക്കും; അവർ നിന്റെ അരമനയ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രുടെ വീടുകളും ശോധനചെയ്തു നിനക്കു ഇഷ്ടമുള്ളതൊക്കെയും കൈക്കലാക്കി കൊണ്ടുപോര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ന്റെ ഭൃത്യന്മാർ അവനോടു: യിസ്രായേൽ ഗൃഹത്തിലെ രാജാക്കന്മാർ ദയയുള്ള രാജാക്കന്മാർ എന്നു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ിട്ടുണ്ടു; ഞങ്ങൾ അരെക്കു രട്ടും തലയിൽ കയറും കെട്ടി യിസ്രായേൽരാജാവിന്റെ അടുക്കൽ ചെല്ലട്ടെ; പക്ഷ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നിന്നെ ജീവനോടു രക്ഷ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പ്പോൾ യിസ്രായേൽരാജാവു ദേശത്തുള്ള എല്ലാമൂപ്പന്മാരെയും വരുത്തി: അവൻ ദോഷം ഭാവ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ോക്കിക്കാണ്മിൻ; എന്റെ ഭാര്യമാരെയും പുത്രന്മാരെയും എന്റെ വെള്ളിയും പൊന്നും, അവൻ ആളയച്ചു ചോദ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ഞാൻ വിരോധിച്ച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ങ്ങനെ അവർ അരെക്കു രട്ടും തലയിൽ കയറും കെട്ടി യിസ്രായേൽരാജാവിന്റെ അടുക്കൽ ചെന്നു: എന്റെ ജീ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േണമേ എന്നു നിന്റെ ദാസനായ ബെൻ-ഹദദ് അപേക്ഷിക്കുന്നു എന്നു പറഞ്ഞു. അതിന്നു അവൻ: അവൻ ജീവന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വോ? അവൻ എന്റെ സഹോദരൻ തന്ന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ല്ലാമൂപ്പന്മാരും സകലജനവും അവനോടു: നീ കേൾക്കരുതു, സമ്മതിക്കയും അ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ആ പുരുഷന്മാർ അതു ശുഭല്കഷണം എന്നു ധരിച്ചു ബദ്ധപ്പെട്ടു അവന്റെ വാക്കു പിടിച്ചു: അതേ, നിന്റെ സഹോദ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െൻ-ഹദദ് എന്നു പറഞ്ഞു. അതിന്നു അവൻ: നിങ്ങൾ ചെന്നു അവനെ കൂട്ടിക്കൊണ്ടുവരുവിൻ എന്നു പറഞ്ഞു. ബെൻ-ഹദ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ടുക്കൽ പുറത്തേക്കു വന്നു; അവൻ അവനെ രഥത്തിൽ കയറ്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കയാൽ അവൻ ബെൻ-ഹദദിന്റെ ദൂതന്മാരോടു: നിങ്ങൾ എന്റെ യജമാനനായ രാജാവിനോടു: നീ ആദ്യം അടിയ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യച്ചതൊക്കെയും ചെയ്തുകൊള്ളാം; എന്നാൽ ഈ കാര്യം എനിക്കു ചെയ്‍വാൻ കഴിവില്ല എന്നു ബോധിപ്പിക്ക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ദൂതന്മാർ ചെന്നു ഈ മറുപടി ബോധിപ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ബെൻ-ഹദദ് അവന്റെ അടുക്കൽ ആളയച്ചു: എന്നോടുകൂടെയുള്ള എല്ലാ പടജ്ജനത്തിന്നും കൈക്കു ഓരോ പിടിവാ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ര്യയിലെ പൊടി മതിയാകുമെങ്കിൽ ദേവന്മാർ എന്നോടു തക്കവണ്ണവും അധികവും ചെയ്യട്ടേ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ൻ അവനോടു: എന്റെ അപ്പൻ നിന്റെ അപ്പനോടു പിടിച്ചടക്കിയ പട്ടണങ്ങളെ ഞാൻ മടക്കിത്തരാം; എന്റെ അപ്പ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ര്യയിൽ ഉണ്ടാക്കിയതു പോലെ നീ ദമ്മേശെക്കിൽ നിനക്കു തെരുവീഥികളെ ഉണ്ടാക്കിക്കൊൾക എന്നു പറഞ്ഞു.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ഹാബ്: ഈ ഉടമ്പടിയിന്മേൽ ഞാൻ നിന്നെ വിട്ടയക്കാം എന്നു പറഞ്ഞു. അങ്ങനെ അവൻ അവനോടു ഉടമ്പടി ചെയ്തു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ന്നു യിസ്രായേൽരാജാവു: വാൾ അരെക്കു കെട്ടുന്നവൻ അഴിച്ചുകളയുന്നവനെപ്പോലെ വമ്പുപറയരു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ോടു പറവിൻ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അവനും രാജാക്കന്മാരും മണിപ്പന്തലിൽ കുടിച്ചുകൊണ്ടിരിക്കുമ്പോൾ ഈ വാക്കു കേട്ടിട്ട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രോടു: ഒരുങ്ങിക്കൊൾവിൻ എന്നു കല്പിച്ചു; അങ്ങനെ അവർ പട്ടണത്തിന്നു നേരെ യുദ്ധത്തിന്നൊരു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എന്നാൽ പ്രവാചകശിഷ്യന്മാരിൽ ഒരുത്തൻ യഹോവയുടെ കല്പനപ്രകാരം തന്റെ ചങ്ങാതിയോടു: എന്നെ അടിക്കേണ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എന്നാൽ അവന്നു അവനെ അടിപ്പാൻ മനസ്സാ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ഒരു പ്രവാചകൻ യിസ്രായേൽ രാജാവായ ആഹാബിന്റെ അടുക്കൽ വന്നു: യഹോ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 മഹാസംഘത്തെ ഒക്കെയും നീ കണ്ടുവോ? ഞാൻ ഇന്നു അതിനെ നിന്റെ കയ്യിൽ ഏല്പിക്കും; ഞാൻ യഹോവ എന്നു നീ അറ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അവനോടു: നീ യഹോവയുടെ വാക്കു അനുസരിക്കായ്കകൊണ്ടു നീ എന്നെ വിട്ടു പുറപ്പെട്ട ഉടനെ ഒരു സിം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കൊല്ലും എന്നു പറഞ്ഞു. അവൻ അവനെ വിട്ടു പുറപ്പെട്ട ഉടനെ ഒരു സിംഹം അവനെ കണ്ടു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രെക്കൊണ്ടു എന്നു ആഹാബ് ചോദിച്ചതിന്നു അവൻ: ദേശാധിപതികളുടെ ബാല്യക്കാരെക്കൊണ്ടു എന്ന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 എന്നു പറഞ്ഞു. ആർ പട തുടങ്ങേണം എന്നു ചോദിച്ചതിന്നു: നീ തന്നേ എന്നു അവൻ ഉ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ദേശാധിപതികളുടെ ബാല്യക്കാരെ എണ്ണി നോക്കി; അവർ ഇരുനൂറ്റിമുപ്പത്തിരണ്ടുപേരായിരുന്നു. അവരുടെ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യിസ്രായേൽമക്കളുടെ പടജ്ജനത്തെയൊക്കെയും എണ്ണി ഏഴായിരം പേർ എന്ന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പിന്നെ അവൻ മറ്റൊരുത്തനെ കണ്ടു: എന്നെ അടിക്കേണമേ എന്നു പറഞ്ഞു. അവൻ അവനെ അടിച്ചു മുറിവേ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ഉച്ചസമയത്തു പുറപ്പെട്ടു; എന്നാൽ ബെൻ-ഹദദ് തനിക്കു തുണയായിരുന്ന മുപ്പത്തി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ക്കന്മാരോടുകൂടെ മണിപ്പന്തലിൽ കുടിച്ചുമത്ത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പ്രവാചകൻ ചെന്നു വഴിയിൽ രാജാവിനെ കാത്തിരുന്നു; അവൻ തലപ്പാവു കണ്ണുവരെ താഴ്ത്തിക്കെ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ഷംമാറി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േശാധിപതികളുടെ ബാല്യക്കാർ ആദ്യം പുറപ്പെട്ടു; ബെൻ-ഹദദ് ആളയച്ചു അന്വേഷിച്ചാറെ ശമര്യയ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ളുകൾ വരുന്നുണ്ടെന്നു അറിവുകി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രാജാവു കടന്നു പോകുമ്പോൾ അവൻ രാജാവിനോടു വിളിച്ചുപറഞ്ഞതു: അടിയൻ പടയുടെ നടുവിൽ ചെന്നിരുന്നു; അ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ാ, ഒരുത്തൻ തിരിഞ്ഞു എന്റെ അടുക്കൽ ഒരാളെ കൊണ്ടുവന്നു: ഇവനെ സൂക്ഷിക്കേണം; ഇവനെ കാണാതെപോയാൽ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ൻ അവന്റെ ജീവന്നു പകരം ഇരിക്കും; അല്ലെങ്കിൽ നീ ഒരു താലന്ത് വെള്ളി തൂക്കി തരേണ്ടിവര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അവൻ: അവർ സമാധാനത്തിന്നു വരുന്നെങ്കിലും അവരെ ജീവനോടെ പിടിപ്പിൻ; അവർ യുദ്ധ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െങ്കിലും അവരെ ജീവനോടെ പിടിപ്പിൻ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എന്നാൽ അടിയൻ അങ്ങുമിങ്ങും ബദ്ധപ്പാടായിരിക്കുമ്പോൾ അവനെ കാണാതെപോയി. അതിന്നു യിസ്രായേൽ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ോടു: നിന്റെ വിധി അങ്ങനെ തന്നേ ആയിരിക്കട്ടെ; നീ തന്നേ തീർച്ചയാക്കിയ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ട്ടണത്തിൽനിന്നു പുറപ്പെട്ടുവന്നതോ, ദേശാധിപതികളുടെ ബാല്യക്കാരും അവരെ തുടർന്നുപോന്ന സൈന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ഓരോരുത്തൻ താന്താന്റെ നേരെ വരുന്നവനെ കൊന്നു; അരാമ്യർ ഓടിപ്പോയി; യിസ്രായേൽ അവരെ പിന്തുടർ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ാം രാജാവായ ബെൻ-ഹദദ് കുതിരപ്പുറത്തു കയറി കുതിരച്ചേവകരോടുകൂടെ ചാ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തൽക്ഷണം അവൻ കണ്ണിന്മേൽ നിന്നു തലപ്പാവു നീക്കി; അപ്പോൾ അവൻ ഒരു പ്രവാചകനെന്നു യിസ്രായേൽ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ന്നെ യിസ്രായേൽരാജാവു പുറപ്പെട്ടു കുതിരകളെയും രഥങ്ങളെയും പിടിച്ചു; അരാമ്യരെ കഠിന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ല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ൻ അവനോടു: യഹോവ ഇപ്രകാരം അരുളിച്ചെയ്യുന്നു: നാശത്തിന്നായിട്ടു ഞാൻ നിയമിച്ച ആളെ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ച്ചുകളകകൊണ്ടു നിന്റെ ജീവൻ അവന്റെ ജീവന്നും നിന്റെ ജനം അവന്റെ ജനത്തിന്നും പകരമായിര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ിന്റെ ശേഷം ആ പ്രവാചകൻ യിസ്രായേൽ രാജാവിന്റെ അടുക്കൽ ചെന്നു അവനോടു: ധൈര്യപ്പെട്ടു ചെന്ന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തു കരുതിക്കൊൾക; ഇനിയത്തെ ആണ്ടിൽ അരാംരാജാവു നിന്റെ നേരെ പുറപ്പെട്ടുവര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രാംരാജാവിനോടു അവന്റെ ഭൃത്യന്മാർ പറഞ്ഞതു: അവരുടെ ദേവന്മാർ പർവ്വതദേവന്മാരാകുന്നു. അതുകൊണ്ടത്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നമ്മെ തോല്പിച്ചതു; സമഭൂമിയിൽവെച്ചു അവരോടു യുദ്ധം ചെയ്താൽ നാം അവരെ തോ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തുകൊണ്ടു യിസ്രായേൽരാജാവു വ്യസനവും നീരസവും ഉള്ളവനായി അരമനയിലേക്കു പുറപ്പെട്ടു ശമര്യയിൽ എ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ുകൊണ്ടു നീ ഒരു കാര്യം ചെയ്യേണം: ആ രാജാക്കന്മാരെ അവനവന്റെ സ്ഥാനത്തുനിന്നു മാറ്റി അവർക്ക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ാധിപതിമാരെ നിയമ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ിന്നെ നിനക്കു നഷ്ടമായ്പോയ സൈന്യത്തിന്നു സമമായോരു സൈന്യത്തെയും കുതിരപ്പടെക്കു സമ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പ്പടയെയും രഥങ്ങൾക്കു സമമായ രഥങ്ങളെയും ഒരുക്കിക്കൊൾക; എന്നിട്ടു നാം സമഭൂമിയിൽവെച്ചു അവര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ം ചെയ്ക; നാം അവരെ തോല്പിക്കും നിശ്ചയം. അവൻ അവരുടെ വാക്കു കേട്ടു അങ്ങനെ തന്നേ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പിറ്റെ ആണ്ടിൽ ബെൻ-ഹദദ് അരാമ്യരെ എണ്ണിനോക്കി യിസ്രായേലിനോടു യുദ്ധംചെയ്‍വാൻ അഫേക്ക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2026-10-20T05:21:12Z</dcterms:created>
  <dcterms:modified xsi:type="dcterms:W3CDTF">2026-10-20T05:21:12Z</dcterms:modified>
  <dc:title>1 രാജാക്കന്മാർ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