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78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 நாள் நெருங்க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த்தமாகியே பறந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வனாந்திர யாத்திரை முட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ுடன் நிதம் வாழ்ந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ிருடனைப்போல் அவர் வரு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விரமாய் மிக நெருங்க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த்தமில்லா அவனியில் உள்ள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ுது புலம்பி கதறுவாரே -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ருள் சூழும் வேளை நெருங்க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 வரும்காலமோ நமக்கு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ரணமாக கடந்திடுவோம்ந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னோடு நித்தியம் வாழ்ந்திடுவோம் -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மணவாளன் தட்டும் குரல் கே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ில் நாமும் சேர்ந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ஆவியின் நிறைவுடன் வாழ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னின் இராஜ்ஜியம் சேர்ந்திடுவோம் -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நினையா வேளையில் வந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ரை மயக்கம் களைந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ின் இராஜனை முகமுக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் நித்தியமாக தரிசிப்போமே -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2026-10-23T13:19:03Z</dcterms:created>
  <dcterms:modified xsi:type="dcterms:W3CDTF">2026-10-23T13:19:03Z</dcterms:modified>
  <dc:title>துதிப் பாடல்கள்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