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ெங்கிரேயா ஊர் சபைக்கு ஊழியக்காரியாகிய நம்முடைய சகோதரி பெபேயாளை நீங்கள் கர்த்தருக்குள் பரிசுத்தவான்களுக்கேற்றபடி ஏற்று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 என் உடன்வேலையாட்களாகிய பிரிஸ்கில்லாளையும் ஆக்கில்லாவையும் வாழ்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ாக மிகவும் பிரயாசப்பட்ட மரியாளை வாழ்த்த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ள் எனக்குப் பிரியமான அம்பிலியாவை வாழ்த்த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ிருபத்தை எழுதின தெர்தியுவாகிய நான் கர்த்தருக்குள் உங்களை வாழ்த்த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ுடைய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ுடைய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മ്മുടെ സഹോദരിയും കെംക്രെയസഭയിലെ ശുശ്രൂഷക്കാരത്തിയുമായ ഫേബ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വിശുദ്ധന്മാർക്കു യോഗ്യമാംവണ്ണം കർത്താവിന്റെ നാമത്തിൽ കൈക്കൊണ്ടു, അവൾക്കു നിങ്ങളുടെ സഹ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ുന്ന ഏതു കാര്യത്തിലും സഹായിക്കേണ്ടതിന്നു ഞാൻ നിങ്ങളെ ഭാരമേല്പിക്കുന്നു. അവളും പലർക്കും വിശേഷ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ം സഹാ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്രിസ്തുയേശുവിൽ എന്റെ കൂട്ടുവേലക്കാരായ പ്രിസ്കയെയും അക്വിലാവെയും വന്ദന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എന്റെ പ്രാണന്നു വേണ്ടി തങ്ങളുടെ കഴുത്തു വെച്ചുകൊടുത്തവരാകുന്നു; അവർക്കു ഞാൻ മാത്ര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സകലസഭകളും കൂടെ നന്ദി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ുടെ വീട്ടിലെ സഭയെയും വന്ദനം ചെയ്‍വിൻ; ആസ്യയിൽ ക്രിസ്തുവിന്നു ആദ്യഫലമായി എനിക്കു പ്രിയ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പ്പൈനത്തൊസിന്നു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ക്കായി വളരെ അദ്ധ്വാനിച്ചവളായ മറിയെക്കു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ചാർച്ചക്കാരും സഹബദ്ധന്മാരായ അന്ത്രൊനിക്കൊസിന്നും യൂനിയാവിന്നും വന്ദനം ചൊല്ലുവിൻ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ന്മാരുടെ ഇടയിൽ പേർകൊണ്ടവരും എനിക്കു മുമ്പെ ക്രിസ്തുവിൽ വിശ്വസിച്ചവര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ർത്താവിൽ എനിക്കു പ്രിയനായ അംപ്ളിയാത്തൊസിന്നു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്രിസ്തുവിൽ ഞങ്ങളുടെ കൂട്ടുവേലക്കാരനായ ഉർബ്ബാനൊസിന്നും എനിക്കു പ്രിയനായ സ്താക്കുവിന്നും വന്ദ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്രിസ്തുവിൽ സമ്മതനായ അപ്പെലേസിന്നു വന്ദനം ചൊല്ലുവിൻ. അരിസ്തൊബൂലൊസിന്റെ ഭവനക്കാർക്കു വന്ദ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ചാർച്ചക്കാരനായ ഹെരോദിയോന്നു വന്ദനം ചൊല്ലുവിൻ; നർക്കിസ്സൊസിന്റെ ഭവനക്കാരിൽ കർത്താ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ച്ചവർക്കു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ർത്താവിൽ അദ്ധ്വാനിക്കുന്നവരായ ത്രുഫൈനെക്കും ത്രുഫോസെക്കും വന്ദനം ചൊല്ലുവിൻ. കർത്താവിൽ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ച്ചവളായ പ്രിയ പെർസിസിന്നു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ർത്താവിൽ പ്രസിദ്ധനായ രൂഫൊസിനെയും എനിക്കും അമ്മയായ അവന്റെ അമ്മയെയും വന്ദന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സുംക്രിതൊസിന്നും പ്ളെഗോന്നും ഹെർമ്മോസിന്നും പത്രൊബാസിന്നും ഹെർമ്മാസിന്നും കൂട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ന്മാർക്കും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ഫിലൊലൊഗൊസിന്നും യൂലിയെക്കും നെരെയുസിന്നും അവന്റെ സഹോദരിക്കും ഒലുമ്പാസിന്നും അവരോടുകൂട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 വിശുദ്ധന്മാർക്കും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ിശുദ്ധചുംബനംകൊണ്ടു അന്യോന്യം വന്ദനം ചെയ്‍വിൻ. ക്രിസ്തുവിന്റെ സകലസഭകളും നിങ്ങളെ വന്ദ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ഹോദരന്മാരേ, നിങ്ങൾ പഠിച്ച ഉപദേശത്തിന്നു വിപരീതമായ ദ്വന്ദ്വപക്ഷങ്ങളെയും ഇടർച്ച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ന്നവരെ സൂക്ഷിച്ചുകൊള്ളേണമെന്നു ഞാൻ നിങ്ങളെ പ്രബോധിപ്പിക്കുന്നു. അവരോടു അകന്നു മാറ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യുള്ളവർ നമ്മുടെ കർത്താവായ ക്രിസ്തുവിനെ അല്ല തങ്ങളുടെ വയറ്റിനെയത്രേ സേവിക്കയും ചക്കരവ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സ്തുതിയും പറഞ്ഞു സാധുക്കളുടെ ഹൃദയങ്ങളെ വഞ്ചിച്ചുകള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ളുടെ അനുസരണം പരക്കെ എല്ലാവർക്കും പ്രസിദ്ധമായിരിക്കുന്നു; അതുകൊണ്ടു ഞാൻ നിങ്ങൾ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ക്കുന്നു; എങ്കിലും നിങ്ങൾ നന്മെക്കു ജ്ഞാനികളും തിന്മെക്കു അജ്ഞന്മാരും ആകേണം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മാധാനത്തിന്റെ ദൈവമോ വേഗത്തിൽ സാത്താനെ നിങ്ങളുടെ കാൽക്കീഴെ ചതെച്ചുകളയും. നമ്മുടെ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്റെ കൃപ നിങ്ങളോടു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റെ കൂട്ടുവേലക്കാരനായ തിമൊഥെയൊസും എന്റെ ചാർച്ചക്കാരയ ലൂക്യൊസും യാസോനും സോസിപത്രൊസു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ദ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ഈ ലേഖനം എഴുതിയ തെർതൊസ് എന്ന ഞാൻ നിങ്ങളെ കർത്താവിൽ വന്ദ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ിക്കും സർവ്വസഭെക്കും അതിഥിസൽക്കാരം ചെയ്യുന്ന ഗായൊസ് നിങ്ങളെ വന്ദനം ചെയ്യുന്നു. പട്ടണ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ണ്ഡാരവിചാരകനായ എരസ്തൊസും സഹോദരനായ ക്വർത്തൊസും നിങ്ങളെ വന്ദ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ൂർവ്വകാലങ്ങളിൽ മറഞ്ഞിരുന്നിട്ടു ഇപ്പോൾ വെളിപ്പെട്ടുവന്നതും നിത്യദൈവത്തിന്റെ നിയോഗ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ൾക്കും വിശ്വാസത്തിന്റെ അനുസരണത്തിന്നായി പ്രവാചകന്മാരുടെ എഴുത്തുക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റിയിച്ചിരിക്കുന്നതുമായ മർമ്മത്തിന്റെ വെളിപ്പാടിന്നു അനുസരണമായുള്ള എന്റെ സുവിശേഷ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െക്കുറിച്ചുള്ള പ്രസംഗത്തിന്നും ഒത്തവണ്ണം നിങ്ങളെ സ്ഥിരപ്പെടുത്തുവാൻ കഴി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ഏകജ്ഞാനിയായ ദൈവത്തിന്നു യേശുക്രിസ്തുമുഖാന്തരം എന്നെന്നേക്കും മഹത്വം ഉണ്ടാകുമാറാകട്ടെ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2026-10-21T04:45:59Z</dcterms:created>
  <dcterms:modified xsi:type="dcterms:W3CDTF">2026-10-21T04:45:59Z</dcterms:modified>
  <dc:title>റോമർ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