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you have searched me, and known me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know my sitting down and mine rising up, you understand my thought far off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know my sitting down and mine rising up, you understand my thought far off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compass my path and my lying down, and are acquainted with all my way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re is not a word in my tongue, but, lo, O LORD, you know it altogeth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 have beset me behind and before, and laid yours hand upon m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ch knowledge is too wonderful for me; it is high, I cannot attain unto i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 shall I go from your spirit? or where shall I flee from your presence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I ascend up into heaven, you are there: if I make my bed in hell, behold, you are ther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f I ascend up into heaven, you are there: if I make my bed in hell, behold, you are ther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f I take the wings of the morning, and dwell in the uttermost parts of the sea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Even there shall your hand lead me, and your right hand shall hold 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f I say, Surely the darkness shall cover me; even the night shall be light about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the darkness hides not from you; but the night shines as the day: the darkness and the light are both alike to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Yea, the darkness hides not from you; but the night shines as the day: the darkness and the light are both alike to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possessed my reins: you have covered me in my mother's womb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you have possessed my reins: you have covered me in my mother's womb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praise you; for I am fearfully and wonderfully made: marvellous are your works; and that my soul knows right wel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will praise you; for I am fearfully and wonderfully made: marvellous are your works; and that my soul knows right we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ubstance was not hid from you, when I was made in secret, and curiously wrought in the low parts of the ear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My substance was not hid from you, when I was made in secret, and curiously wrought in the low parts of the earth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s eyes did see my substance, yet being imperfect; and in your book all my members were written, which in continuance were fashioned, when as yet there was none of them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Yours eyes did see my substance, yet being imperfect; and in your book all my members were written, which in continuance were fashioned, when as yet there was none of th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ow precious also are your thoughts unto me, O God! how great is the sum of them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I should count them, they are more in number than the sand: when I awake, I am still with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f I should count them, they are more in number than the sand: when I awake, I am still with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urely you will slay the wicked, O God: depart from me therefore, all of you bloody me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urely you will slay the wicked, O God: depart from me therefore, all of you bloody me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y speak against you wickedly, and yours enemies take your name in va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they speak against you wickedly, and yours enemies take your name in vai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Do not I hate them, O LORD, that hate you? and am not I grieved with those that rise up against you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Do not I hate them, O LORD, that hate you? and am not I grieved with those that rise up against you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I hate them with perfect hatred: I count them mine enemie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earch me, O God, and know my heart: try me, and know my thoughts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Search me, O God, and know my heart: try me, and know my thoughts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see if there be any wicked way in me, and lead me in the way everlasting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நீர் என்னை ஆராய்ந்து அறிந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உட்காருதலையும் என் எழுந்திருக்குதலையும் நீர் அறிந்திருக்கிறீர்; என் நினைவு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ூரத்திலிருந்து அறி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நடந்தாலும் படுத்திருந்தாலும் என்னைச் சூழ்ந்திருக்கிறீர்; என் வழிகளெல்லாம் உமக்குத் தெ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ாவில் சொல் பிறவாததற்குமுன்னே, இதோ, கர்த்தாவே, அதையெல்லாம் நீர் அறிந்த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ுற்புறத்திலும் பிற்புறத்திலும் நீர் என்னை நெருக்கி, உமது கரத்தை என்மேல் வை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அறிவு எனக்கு மிகுந்த ஆச்சரியமும், எனக்கு எட்டாத உயர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ம்முடைய ஆவிக்கு மறைவாக எங்கே போவேன்? உம்முடைய சமுகத்தை விட்டு எங்கே ஓடுவே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வானத்திற்கு ஏறினாலும் நீர் அங்கே இருக்கிறீர்; நான் பாதாளத்தில் படுக்கை போட்டாலும்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ேயும் இ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விடியற்காலத்துச் செட்டைகளை எடுத்து, சமுத்திரத்தின் கடையாந்தரங்களிலே போய்த் தங்கினா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ங்கேயும் உமது கை என்னை நடத்தும், உமது வலதுகரம் என்னைப் பிட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் என்னை மூடிக்கொள்ளுமென்றாலும், இரவும் என்னைச் சுற்றி வெளிச்ச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க்கு மறைவாக இருளும் அந்தகாரப்படுத்தாது; இரவும் பகலைப்போல வெளிச்சமாயிருக்கும்; உமக்கு இரு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ச்சமும் சர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 உள்ளிந்திரியங்களைக் கைக்கொண்டிருக்கிறீர்; என் தாயின் கர்ப்பத்தில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ப்பாற்ற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ரமிக்கத்தக்க அதிசயமாய் உண்டாக்கப்பட்டபடியால் உம்மைத் துதிப்பேன்; உமது கிரிய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திசயமானவைகள். அது என் ஆத்துமாவுக்கு நன்றாய்த் தெ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ஒளிப்பிடத்திலே உண்டாக்கப்பட்டு, பூமியின் தாழ்விடங்களிலே விசித்திர விநோ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வாக்கப்பட்டபோது என் எலும்புகள் உமக்கு மறைவாயிருக்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கருவை உம்முடைய கண்கள் கண்டது; என் அவயவங்களில் ஒன்றாகிலும் இல்லாதபோதே அவைகள் அனைத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் உருவேற்படும் நாட்களும், உமது புஸ்தகத்தில் எழுதியி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உமது ஆலோசனைகள் எனக்கு எத்தனை அருமையானவைகள்; அவைகளின் தொகை எவ்வளவு அதிக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ைகளை நான் எண்ணப்போனால், மணலைப்பார்க்கிலும் அதிகமாம்; நான் விழிக்கும்போது இன்னும் உம்மண்ட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ே, நீர் துன்மார்க்கனை அழித்தீரானால் நலமாயிருக்கும்; இரத்தப்பிரியரே, நீங்கள் என்னை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ன்றுபோ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உம்மைக் குறித்துத் துன்மார்க்கமாய்ப் பேசுகிறார்கள்; உம்முடைய சத்துருக்கள் உமது நா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ணாய் வழங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ாவே, உம்மைப் பகைக்கிறவர்களை நான் பகையாமலும், உமக்கு விரோதமாய் எழும்புகிற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க்காமலும் இருப்பே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ழுப்பகையாய் அவர்களைப் பகைக்கிறேன்; அவர்களை எனக்குப் பகைஞராக எண்ண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ேவனே என்னை ஆராய்ந்து, என் இருதயத்தை அறிந்துகொள்ளும், என்னைச் சோதித்து, என் சிந்தன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ேதனை உண்டாக்கும் வழி என்னிடத்தில் உண்டோ என்று பார்த்து நித்திய வழியிலே என்னை நட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2026-09-17T05:44:41Z</dcterms:created>
  <dcterms:modified xsi:type="dcterms:W3CDTF">2026-09-17T05:44:41Z</dcterms:modified>
  <dc:title>சங்கீதம் : 139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