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சாலொமோன் இந்தக் காரியத்தைக் கேட்டது ஆண்டவருடைய பார்வைக்கு உகந்த விண்ணப்பமாயிருந்தது.]]></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னால் தேவன் அவனை நோக்கி: நீ உனக்கு நீடித்த நாட்களைக் கேளாமலும், ஐசுவரியத்தைக் கேளாமலும், உன் சத்துருக்களின் பிராணனைக் கேளாமலும், நீ இந்தக் காரியத்தையே கேட்டு, நியாயம் விசாரிக்கிறதற்கு ஏற்ற ஞானத்தை உனக்கு வேண்டிக்கொண்டபடியினால்,]]></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னால் தேவன் அவனை நோக்கி: நீ உனக்கு நீடித்த நாட்களைக் கேளாமலும், ஐசுவரியத்தைக் கேளாமலும், உன் சத்துருக்களின் பிராணனைக் கேளாமலும், நீ இந்தக் காரியத்தையே கேட்டு, நியாயம் விசாரிக்கிறதற்கு ஏற்ற ஞானத்தை உனக்கு வேண்டிக்கொண்டபடியினால்,]]></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உன் வார்த்தைகளின்படி செய்தேன்; ஞானமும் உணர்வுமுள்ள இருதயத்தை உனக்குத் தந்தேன்; இதிலே உனக்குச் சரியானவன் உனக்குமுன் இருந்ததுமில்லை, உனக்குச் சரியானவன் உனக்குப்பின் எழும்புவதுமில்லை.]]></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உன் வார்த்தைகளின்படி செய்தேன்; ஞானமும் உணர்வுமுள்ள இருதயத்தை உனக்குத் தந்தேன்; இதிலே உனக்குச் சரியானவன் உனக்குமுன் இருந்ததுமில்லை, உனக்குச் சரியானவன் உனக்குப்பின் எழும்புவதுமில்லை.]]></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உன் வார்த்தைகளின்படி செய்தேன்; ஞானமும் உணர்வுமுள்ள இருதயத்தை உனக்குத் தந்தேன்; இதிலே உனக்குச் சரியானவன் உனக்குமுன் இருந்ததுமில்லை, உனக்குச் சரியானவன் உனக்குப்பின் எழும்புவதுமில்லை.]]></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இதுவுமன்றி, நீ கேளாத ஐசுவரியத்தையும் மகிமையையும் உனக்குத் தந்தேன்; உன் நாட்களில் இருக்கிற ராஜாக்களில் ஒருவனும் உனக்குச் சரியானவன் இருப்பதில்லை.]]></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இதுவுமன்றி, நீ கேளாத ஐசுவரியத்தையும் மகிமையையும் உனக்குத் தந்தேன்; உன் நாட்களில் இருக்கிற ராஜாக்களில் ஒருவனும் உனக்குச் சரியானவன் இருப்பதில்லை.]]></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உன் தகப்பனாகிய தாவீது நடந்தது போல, நீயும் என் கட்டளைகளையும் என் நியமங்களையும் கைக்கொண்டு, என் வழிகளில் நடப்பாயாகில், உன் நாட்களையும் நீடித்திருக்கப்பண்ணுவேன் என்றார்.]]></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உன் தகப்பனாகிய தாவீது நடந்தது போல, நீயும் என் கட்டளைகளையும் என் நியமங்களையும் கைக்கொண்டு, என் வழிகளில் நடப்பாயாகில், உன் நாட்களையும் நீடித்திருக்கப்பண்ணுவேன் என்றார்.]]></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சாலொமோனுக்கு நித்திரை தெளிந்தபோது, அது சொப்பனம் என்று அறிந்தான்; அவன் எருசலேமுக்கு வந்து, கர்த்தருடைய உடன்படிக்கைப் பெட்டிக்கு முன்பாக நின்று, சர்வாங்க தகனபலிகளையிட்டு, சமாதானபலிகளைச் செலுத்தி, தன் ஊழியக்காரர் எல்லாருக்கும் விருந்துசெய்தா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சாலொமோனுக்கு நித்திரை தெளிந்தபோது, அது சொப்பனம் என்று அறிந்தான்; அவன் எருசலேமுக்கு வந்து, கர்த்தருடைய உடன்படிக்கைப் பெட்டிக்கு முன்பாக நின்று, சர்வாங்க தகனபலிகளையிட்டு, சமாதானபலிகளைச் செலுத்தி, தன் ஊழியக்காரர் எல்லாருக்கும் விருந்துசெய்தா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சாலொமோனுக்கு நித்திரை தெளிந்தபோது, அது சொப்பனம் என்று அறிந்தான்; அவன் எருசலேமுக்கு வந்து, கர்த்தருடைய உடன்படிக்கைப் பெட்டிக்கு முன்பாக நின்று, சர்வாங்க தகனபலிகளையிட்டு, சமாதானபலிகளைச் செலுத்தி, தன் ஊழியக்காரர் எல்லாருக்கும் விருந்துசெய்தா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ப்பொழுது வேசிகளான இரண்டு ஸ்திரீகள் ராஜாவினிடத்தில் வந்து, அவனுக்கு முன்பாக நின்றார்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ல் ஒருத்தி: என் ஆண்டவனே, நானும் இந்த ஸ்திரீயும் ஒரே வீட்டிலே குடியிருக்கிறோம்; நான் இவளோடே வீட்டிலிருக்கையில் ஆண்பிள்ளை பெற்றே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ல் ஒருத்தி: என் ஆண்டவனே, நானும் இந்த ஸ்திரீயும் ஒரே வீட்டிலே குடியிருக்கிறோம்; நான் இவளோடே வீட்டிலிருக்கையில் ஆண்பிள்ளை பெற்றே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நான் பிள்ளைபெற்ற மூன்றாம் நாளிலே, இந்த ஸ்திரீயும் ஆண்பிள்ளை பெற்றாள்; நாங்கள் ஒருமித்திருந்தோம், எங்கள் இருவரையும் தவிர, வீட்டுக்குள்ளே வேறொருவரும் இல்லை.]]></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நான் பிள்ளைபெற்ற மூன்றாம் நாளிலே, இந்த ஸ்திரீயும் ஆண்பிள்ளை பெற்றாள்; நாங்கள் ஒருமித்திருந்தோம், எங்கள் இருவரையும் தவிர, வீட்டுக்குள்ளே வேறொருவரும் இல்லை.]]></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இராத்திரி தூக்கத்திலே இந்த ஸ்திரீ தன் பிள்ளையின்மேல் புரண்டுபடுத்ததினால் அது செத்துப்போயிற்று.]]></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உமது அடியாள் நித்திரைபண்ணுகையில், இவள் நடுஜாமத்தில் எழுந்து, என் பக்கத்திலே கிடக்கிற என் பிள்ளையை எடுத்து, தன் மார்பிலே கிடத்திக்கொண்டு, செத்த தன் பிள்ளையை எடுத்து, என் மார்பிலே கிடத்திவிட்டா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உமது அடியாள் நித்திரைபண்ணுகையில், இவள் நடுஜாமத்தில் எழுந்து, என் பக்கத்திலே கிடக்கிற என் பிள்ளையை எடுத்து, தன் மார்பிலே கிடத்திக்கொண்டு, செத்த தன் பிள்ளையை எடுத்து, என் மார்பிலே கிடத்திவிட்டா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என் பிள்ளைக்குப் பால்கொடுக்கக் காலமே நான் எழுந்திருந்த போது, அது செத்துக்கிடந்தது; பொழுது விடிந்தபின் நான் அதை உற்று பார்க்கும் போது, அது நான் பெற்றபிள்ளை அல்லவென்று கண்டேன் என்றா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என் பிள்ளைக்குப் பால்கொடுக்கக் காலமே நான் எழுந்திருந்த போது, அது செத்துக்கிடந்தது; பொழுது விடிந்தபின் நான் அதை உற்று பார்க்கும் போது, அது நான் பெற்றபிள்ளை அல்லவென்று கண்டேன் என்றா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தற்கு மற்ற ஸ்திரீ: அப்படியல்ல, உயிரோடிருக்கிறது என் பிள்ளை, செத்தது உன் பிள்ளை என்றாள். இவளோ: இல்லை, செத்தது உன் பிள்ளை, உயிரோடிருக்கிறது என் பிள்ளை என்றாள்; இப்படி ராஜாவுக்கு முன்பாக வாதாடினா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தற்கு மற்ற ஸ்திரீ: அப்படியல்ல, உயிரோடிருக்கிறது என் பிள்ளை, செத்தது உன் பிள்ளை என்றாள். இவளோ: இல்லை, செத்தது உன் பிள்ளை, உயிரோடிருக்கிறது என் பிள்ளை என்றாள்; இப்படி ராஜாவுக்கு முன்பாக வாதாடினா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தற்கு மற்ற ஸ்திரீ: அப்படியல்ல, உயிரோடிருக்கிறது என் பிள்ளை, செத்தது உன் பிள்ளை என்றாள். இவளோ: இல்லை, செத்தது உன் பிள்ளை, உயிரோடிருக்கிறது என் பிள்ளை என்றாள்; இப்படி ராஜாவுக்கு முன்பாக வாதாடினா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ப்பொழுது ராஜா: உயிரோடிருக்கிறது என் பிள்ளை, செத்தது உன் பிள்ளை என்று இவள் சொல்லுகிறாள்; அப்படியல்ல, செத்தது உன் பிள்ளை, உயிரோடிருக்கிறது என் பிள்ளை என்று அவள் சொல்லுகிறாள் என்று சொல்லி,]]></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ப்பொழுது ராஜா: உயிரோடிருக்கிறது என் பிள்ளை, செத்தது உன் பிள்ளை என்று இவள் சொல்லுகிறாள்; அப்படியல்ல, செத்தது உன் பிள்ளை, உயிரோடிருக்கிறது என் பிள்ளை என்று அவள் சொல்லுகிறாள் என்று சொல்லி,]]></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ஒரு பட்டயத்தைக் கொண்டுவாருங்கள் என்றான்; அவர்கள் ஒரு பட்டயத்தை ராஜாவினிடத்தில் கொண்டுவந்தா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ராஜா உயிரோடிருக்கிற பிள்ளையை இரண்டாகப் பிளந்து, பாதியை இவளுக்கும் பாதியை அவளுக்கும் கொடுங்கள் என்றா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ராஜா உயிரோடிருக்கிற பிள்ளையை இரண்டாகப் பிளந்து, பாதியை இவளுக்கும் பாதியை அவளுக்கும் கொடுங்கள் என்றா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உயிரோடிருக்கிற பிள்ளையின் தாய், தன் பிள்ளைக்காக அவள் குடல் துடித்ததினால், ராஜாவை நோக்கி: ஐயோ, என் ஆண்டவனே, உயிரோடிருக்கிற பிள்ளையைக் கொல்லவேண்டாம்; அதை அவளுக்கே கொடுத்துவிடும் என்றாள்; மற்றவள் அது எனக்கும் வேண்டாம், உனக்கும் வேண்டாம், பிளந்து போடுங்கள் என்றா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உயிரோடிருக்கிற பிள்ளையின் தாய், தன் பிள்ளைக்காக அவள் குடல் துடித்ததினால், ராஜாவை நோக்கி: ஐயோ, என் ஆண்டவனே, உயிரோடிருக்கிற பிள்ளையைக் கொல்லவேண்டாம்; அதை அவளுக்கே கொடுத்துவிடும் என்றாள்; மற்றவள் அது எனக்கும் வேண்டாம், உனக்கும் வேண்டாம், பிளந்து போடுங்கள் என்றா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உயிரோடிருக்கிற பிள்ளையின் தாய், தன் பிள்ளைக்காக அவள் குடல் துடித்ததினால், ராஜாவை நோக்கி: ஐயோ, என் ஆண்டவனே, உயிரோடிருக்கிற பிள்ளையைக் கொல்லவேண்டாம்; அதை அவளுக்கே கொடுத்துவிடும் என்றாள்; மற்றவள் அது எனக்கும் வேண்டாம், உனக்கும் வேண்டாம், பிளந்து போடுங்கள் என்றாள்.]]></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ப்பொழுது ராஜா உயிரோடிருக்கிற பிள்ளையைக் கொல்லாமல், அவளுக்குக் கொடுத்துவிடுங்கள்; அவளே அதின் தாய் என்றா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ப்பொழுது ராஜா உயிரோடிருக்கிற பிள்ளையைக் கொல்லாமல், அவளுக்குக் கொடுத்துவிடுங்கள்; அவளே அதின் தாய் என்றா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ராஜா தீர்த்த இந்த நியாயத்தை இஸ்ரவேலர் எல்லாரும் கேள்விப்பட்டு, நியாயம் விசாரிக்கிறதற்கு தேவன் அருளின ஞானம் ராஜாவுக்கு உண்டென்று கண்டு, அவனுக்குப் பயந்தார்கள்.]]></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ராஜா தீர்த்த இந்த நியாயத்தை இஸ்ரவேலர் எல்லாரும் கேள்விப்பட்டு, நியாயம் விசாரிக்கிறதற்கு தேவன் அருளின ஞானம் ராஜாவுக்கு உண்டென்று கண்டு, அவனுக்குப் பயந்தார்க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எகிப்தின் ராஜாவாகிய பார்வோனோடே சம்பந்தங்கலந்து, பார்வோனின் குமாரத்தியை விவாகம்பண்ணி, தன்னுடைய அரமனையையும் கர்த்தருடைய ஆலயத்தையும் எருசலேமின் சுற்றுமதிலையும் கட்டித் தீருமட்டும் அவன் அவளைத் தாவீதின் நகரத்தில் கொண்டுவந்து வைத்தா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எகிப்தின் ராஜாவாகிய பார்வோனோடே சம்பந்தங்கலந்து, பார்வோனின் குமாரத்தியை விவாகம்பண்ணி, தன்னுடைய அரமனையையும் கர்த்தருடைய ஆலயத்தையும் எருசலேமின் சுற்றுமதிலையும் கட்டித் தீருமட்டும் அவன் அவளைத் தாவீதின் நகரத்தில் கொண்டுவந்து வைத்தா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எகிப்தின் ராஜாவாகிய பார்வோனோடே சம்பந்தங்கலந்து, பார்வோனின் குமாரத்தியை விவாகம்பண்ணி, தன்னுடைய அரமனையையும் கர்த்தருடைய ஆலயத்தையும் எருசலேமின் சுற்றுமதிலையும் கட்டித் தீருமட்டும் அவன் அவளைத் தாவீதின் நகரத்தில் கொண்டுவந்து வைத்தா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ந்நாட்கள்மட்டும் கர்த்தருடைய நாமத்திற்கு ஒரு ஆலயம் கட்டப்படாதிருந்ததினால், ஜனங்கள் மேடைகளிலே பலியிட்டுவந்தார்க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ந்நாட்கள்மட்டும் கர்த்தருடைய நாமத்திற்கு ஒரு ஆலயம் கட்டப்படாதிருந்ததினால், ஜனங்கள் மேடைகளிலே பலியிட்டுவந்தா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சாலொமோன் கர்த்தரிடத்தில் அன்புகூர்ந்து, தன் தகப்பனாகிய தாவீதின் கட்டளைகளில் நடந்தான்; ஆனாலும் அவன் மேடைகளிலே பலியிட்டுத் தூபங்காட்டி வந்தா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சாலொமோன் கர்த்தரிடத்தில் அன்புகூர்ந்து, தன் தகப்பனாகிய தாவீதின் கட்டளைகளில் நடந்தான்; ஆனாலும் அவன் மேடைகளிலே பலியிட்டுத் தூபங்காட்டி வந்தான்.]]></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ப்படியே ராஜா பலியிட கிபியோனுக்குப் போனான்; அது பெரிய மேடையாயிருந்தது; அந்தப் பலிபீடத்தின்மேல் சாலொமோன் ஆயிரம் சர்வாங்க தகன பலிகளைச் செலுத்தினான்.]]></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ப்படியே ராஜா பலியிட கிபியோனுக்குப் போனான்; அது பெரிய மேடையாயிருந்தது; அந்தப் பலிபீடத்தின்மேல் சாலொமோன் ஆயிரம் சர்வாங்க தகன பலிகளைச் செலுத்தினான்.]]></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கிபியோனிலே கர்த்தர் சாலொமோனுக்கு இராத்திரியில் சொப்பனத்திலே தரிசனமாகி: நீ விரும்புகிறதை என்னிடத்தில் கேள் என்று தேவன் சொன்னார்.]]></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கிபியோனிலே கர்த்தர் சாலொமோனுக்கு இராத்திரியில் சொப்பனத்திலே தரிசனமாகி: நீ விரும்புகிறதை என்னிடத்தில் கேள் என்று தேவன் சொன்னார்.]]></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தற்குச் சாலொமோன் என் தகப்பனாகிய தாவீது என்னும் உமது அடியான் உம்மைப்பற்றி உண்மையும் நீதியும் மன நேர்மையுமாய் உமக்கு முன்பாக நடந்தபடியே தேவரீர் அவருக்குப் பெரிய கிருபைசெய்து, அந்தப் பெரிய கிருபையை அவருக்குக் காத்து, இந்நாளில் இருக்கிறபடியே அவருடைய சிங்காசனத்தில் வீற்றிருக்கிற ஒரு குமாரனை அவருக்குத் தந்தீர்.]]></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தற்குச் சாலொமோன் என் தகப்பனாகிய தாவீது என்னும் உமது அடியான் உம்மைப்பற்றி உண்மையும் நீதியும் மன நேர்மையுமாய் உமக்கு முன்பாக நடந்தபடியே தேவரீர் அவருக்குப் பெரிய கிருபைசெய்து, அந்தப் பெரிய கிருபையை அவருக்குக் காத்து, இந்நாளில் இருக்கிறபடியே அவருடைய சிங்காசனத்தில் வீற்றிருக்கிற ஒரு குமாரனை அவருக்குத் தந்தீர்.]]></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தற்குச் சாலொமோன் என் தகப்பனாகிய தாவீது என்னும் உமது அடியான் உம்மைப்பற்றி உண்மையும் நீதியும் மன நேர்மையுமாய் உமக்கு முன்பாக நடந்தபடியே தேவரீர் அவருக்குப் பெரிய கிருபைசெய்து, அந்தப் பெரிய கிருபையை அவருக்குக் காத்து, இந்நாளில் இருக்கிறபடியே அவருடைய சிங்காசனத்தில் வீற்றிருக்கிற ஒரு குமாரனை அவருக்குத் தந்தீர்.]]></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தற்குச் சாலொமோன் என் தகப்பனாகிய தாவீது என்னும் உமது அடியான் உம்மைப்பற்றி உண்மையும் நீதியும் மன நேர்மையுமாய் உமக்கு முன்பாக நடந்தபடியே தேவரீர் அவருக்குப் பெரிய கிருபைசெய்து, அந்தப் பெரிய கிருபையை அவருக்குக் காத்து, இந்நாளில் இருக்கிறபடியே அவருடைய சிங்காசனத்தில் வீற்றிருக்கிற ஒரு குமாரனை அவருக்குத் தந்தீர்.]]></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ப்போதும் என் தேவனாகிய கர்த்தாவே, தேவரீர் உமது அடியேனை என் தகப்பனாகிய தாவீதின் ஸ்தானத்திலே ராஜாவாக்கினீரே, நானோவென்றால் போக்கு வரவு அறியாத சிறுபிள்ளையாயிருக்கிறேன்.]]></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ப்போதும் என் தேவனாகிய கர்த்தாவே, தேவரீர் உமது அடியேனை என் தகப்பனாகிய தாவீதின் ஸ்தானத்திலே ராஜாவாக்கினீரே, நானோவென்றால் போக்கு வரவு அறியாத சிறுபிள்ளையாயிருக்கிறேன்.]]></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ர் தெரிந்துகொண்டதும் ஏராளத்தினால் எண்ணிக்கைக்கு அடங்காததும் இலக்கத்திற்கு உட்படாததுமான திரளான ஜனங்களாகிய உமது ஜனத்தின் நடுவில் அடியேன் இருக்கிறேன்.]]></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ர் தெரிந்துகொண்டதும் ஏராளத்தினால் எண்ணிக்கைக்கு அடங்காததும் இலக்கத்திற்கு உட்படாததுமான திரளான ஜனங்களாகிய உமது ஜனத்தின் நடுவில் அடியேன் இருக்கிறேன்.]]></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யால் உமது ஜனங்களை நியாயம் விசாரிக்கவும், நன்மைதீமை இன்னதென்று வகையறுக்கவும், அடியேனுக்கு ஞானமுள்ள இருதயத்தைத் தந்தருளும்; ஏராளமாயிருக்கிற இந்த உமது ஜனங்களை நியாயம் விசாரிக்க யாராலே ஆகும் என்றான்.]]></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யால் உமது ஜனங்களை நியாயம் விசாரிக்கவும், நன்மைதீமை இன்னதென்று வகையறுக்கவும், அடியேனுக்கு ஞானமுள்ள இருதயத்தைத் தந்தருளும்; ஏராளமாயிருக்கிற இந்த உமது ஜனங்களை நியாயம் விசாரிக்க யாராலே ஆகும் என்றா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989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രാജാക്കന്മാർ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ശലോമോൻ ഈ കാര്യം ചോദിച്ചതു കർത്താവിന്നു പ്രസാദമാ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ദൈവം അവനോടു അരുളിച്ചെയ്തതു എന്തെന്നാൽ: നീ ദീർഘായുസ്സോ സമ്പത്തോ ശത്രുസംഹാരമോ ഒന്നും അപേക്ഷിക്കാ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യായപാലനത്തിന്നുള്ള വിവേകം എന്ന ഈ കാര്യം മാത്രം അപേക്ഷിച്ചതുകൊണ്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ഞാൻ നിന്റെ അപേക്ഷപ്രകാരം ചെയ്തിരിക്കുന്നു; ജ്ഞാനവും വിവേകമുള്ളോരു ഹൃദയം ഞാൻ നിന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ന്നിരിക്കുന്നു; നിനക്കു സമനായവൻ നിനക്കു മുമ്പു ഉണ്ടായിട്ടില്ല; നിനക്കു സമനായവൻ നിന്റെശേഷം ഉണ്ടാക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ഇ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ഇതിന്നുപുറമെ, നീ അപേക്ഷിക്കാത്തതായ സമ്പത്തും മഹത്വവും കൂടെ ഞാൻ നിനക്കു തന്നിരിക്കുന്നു; നി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ആയുഷ്കാലത്തൊക്കെയും രാജാക്കന്മാരിൽ ഒരുത്തനും നിനക്കു സമനാകയി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നിന്റെ അപ്പനായ ദാവീദ് നടന്നതുപോലെ നീ എന്റെ ചട്ടങ്ങളും കല്പനകളും പ്രമാണിച്ചു എന്റെ വഴികളി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ടന്നാൽ ഞാൻ നിനക്കു ദീർഘായുസ്സും ത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ശലോമോൻ ഉറക്കം ഉണർന്നപ്പോൾ അതു സ്വപനം എന്നു കണ്ടു. പിന്നെ അവൻ യെരൂശലേമിലേക്കു മടങ്ങിവ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ഹോവയുടെ നിയമപെട്ടകത്തിന്റെ മുമ്പാകെനിന്നു ഹോമയാഗങ്ങൾ കഴിച്ചു സമാധാനയാഗങ്ങളും അർപ്പിച്ചു ത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കലഭൃത്യന്മാർക്കും വിരുന്നു കഴി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അനന്തരം വേശ്യമാരായ രണ്ടു സ്ത്രീകൾ രാജാവിന്റെ അടുക്കൽ വന്നു അവന്റെ മുമ്പാകെ നി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അവരിൽ ഒരുത്തി പറഞ്ഞതു: തമ്പുരാനെ, അടിയനും, ഇവളും ഒരു വീട്ടിൽ പാർക്കുന്നു; ഞങ്ങൾ പാർ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ട്ടിൽവെച്ചു ഞാൻ ഒരു കുഞ്ഞിനെ പ്രസവി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ഞാൻ പ്രസവിച്ചതിന്റെ മൂന്നാം ദിവസം ഇവളും പ്രസവിച്ചു; ഞങ്ങൾ ഒന്നിച്ചായിരുന്നു; ഞങ്ങൾ രണ്ടുപോ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ഒഴികെ ആ വീട്ടിൽ മറ്റാരും ഞങ്ങളോടുകൂടെ ഉണ്ടായിരുന്നി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എന്നാൽ രാത്രി ഇവൾ തന്റെ മകന്റെ മേൽ കിടന്നുപോയതുകൊണ്ടു അവൻ മരിച്ചു പോ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അവൾ അർദ്ധരാത്രി എഴുന്നേറ്റു, അടിയൻ ഉറങ്ങുന്ന സമയം, അടിയന്റെ അരികെനിന്നു അടിയന്റെ മകനെ എടു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വളുടെ പള്ളെക്കലും അവളുടെ മരിച്ച മകനെ അടിയന്റെ പള്ളെക്കലും കിട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രാവിലെ കുഞ്ഞിന്നു മുലകൊടുപ്പാൻ അടിയൻ എഴുന്നേറ്റപ്പോൾ അതു മരിച്ചിരിക്കുന്നതു കണ്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ളിച്ചമായശേഷം അടിയൻ സൂക്ഷിച്ചുനോക്കിയാറെ അതു അടിയൻ പ്രസവിച്ച കുഞ്ഞ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അതിന്നു മറ്റെ സ്ത്രീ: അങ്ങനെയല്ല; ജീവനുള്ളതു എന്റെ കുഞ്ഞു; മരിച്ചതു നിന്റെ കുഞ്ഞു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ഇവളോ: മരിച്ചതു നിന്റെ കുഞ്ഞു; ജീവനുള്ളതു എന്റെ കുഞ്ഞു എന്നു പറഞ്ഞു. ഇങ്ങനെ അവർ രാജാവിന്റെ മുമ്പാ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മ്മിൽ വാദി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അപ്പോൾ രാജാവു കല്പിച്ചതു: ജീവനുള്ളതു എന്റെ കുഞ്ഞു, മരിച്ചതു നിന്റെ കുഞ്ഞു എന്നു ഇവൾ പറയു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ങ്ങനെയല്ല, മരിച്ചതു നിന്റെ കുഞ്ഞു, ജീവനുള്ളതു എന്റെ കുഞ്ഞു എന്നു മറ്റേവൾ പറയു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ഒരു വാൾ കൊണ്ടുവരുവിൻ എന്നു രാജാവു കല്പിച്ചു. അവർ ഒരു വാൾ രാജസന്നിധിയിൽ കൊണ്ടുവ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അപ്പോൾ രാജാവു: ജീവനുള്ള കുഞ്ഞിനെ രണ്ടായി പിളർന്നു പാതി ഒരുത്തിക്കും പാതി മറ്റേവൾക്കും കൊടുപ്പി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ന്നു കല്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ഉടനെ ജീവനുള്ള കുഞ്ഞിന്റെ അമ്മ തന്റെ കുഞ്ഞിനെക്കുറിച്ചു ഉള്ളു കത്തുകകൊണ്ടു രാജാവിനോടു: അയ്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ന്റെ തമ്പുരാനേ ജീവനുള്ള കുഞ്ഞിനെ കൊല്ലരുതേ; അതിനെ അവൾക്കു കൊടുത്തുകൊൾവിൻ എന്നു പറഞ്ഞു. മറ്റേവ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നിക്കും വേണ്ടാ, നിനക്കും വേണ്ടാ; അതിനെ പിളർക്കട്ടെ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അപ്പോൾ രാജാവു: ജീവനുള്ള കുഞ്ഞിനെ കൊല്ലരുതു; അവൾക്കു കൊടുപ്പിൻ; അവൾ തന്നേ അതിന്റെ തള്ള എ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ല്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രാജാവു കല്പിച്ച വിധി യിസ്രായേൽ ഒക്കെയും കേട്ടു. ന്യായപാലനം ചെയ്‍വാൻ ദൈവത്തിന്റെ ജ്ഞാ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രാജാവിന്റെ ഉള്ളിൽ ഉണ്ടു എന്നു കണ്ടു അവനെ ഭയപ്പെ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അനന്തരം ശലോമോൻ മിസ്രയീംരാജാവായ ഫറവോനോടു സംബന്ധംകൂടി, ഫറവോന്റെ മകളെ വിവാഹം ചെയ്തു; തന്റെ അരമന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ഹോവയുടെ ആലയവും യെരൂശലേമിന്നു ചുറ്റും മതിലും പണിതു തീരുവോളം അവളെ ദാവീദിന്റെ നഗരത്തിൽ കൊണ്ടുവ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ർപ്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എന്നാൽ ആ കാലംവരെ യഹോവയുടെ നാമത്തിന്നു ഒരു ആലയം പണിയാതെ ഇരുന്നതുകൊണ്ടു ജനം പൂജാഗിരികളിൽവെച്ചു യാ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ഴിച്ചുപോ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ശലോമോൻ യഹോവയെ സ്നേഹിച്ചു, തന്റെ അപ്പനായ ദാവീദിന്റെ ചട്ടങ്ങളെ അനുസരിച്ചുനടന്നു എങ്കിലും അവ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ജാഗിരികളിൽവെച്ചു യാഗം കഴിക്കയും ധൂപം കാട്ടുകയും ചെയ്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രാജാവു ഗിബെയോനിൽ യാഗം കഴിപ്പാൻ പോയി; അതു പ്രധാനപൂജാഗിരിയായിരുന്നു; അവിടത്തെ യാഗപീഠത്തിന്മേ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ശലോമോൻ ആയിരം ഹോമയാഗം അർപ്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ഗിബെയോനിൽവെച്ചു യഹോവ രാത്രിയിൽ ശലോമോന്നു സ്വപ്നത്തിൽ പ്രത്യക്ഷനായി; നിനക്കു വേണ്ടുന്ന വ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ദിച്ചുകൊൾക എന്നു ദൈവം അരുളിച്ചെയ്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അതിന്നു ശലോമോൻ പറഞ്ഞതു എന്തെന്നാൽ: എന്റെ അപ്പനായ ദാവീദ് എന്ന നിന്റെ ദാസൻ സത്യത്തോടും നീതിയോ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ഹൃദയപരമാർത്ഥതയോടും കൂടെ നിന്റെ മുമ്പാകെ നടന്നതിന്നു ഒത്തവണ്ണം നീ അവന്നു വലിയ കൃപ ചെയ്തു ഈ വലിയ കൃ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വന്നായി പാലിക്കയും ഇന്നുള്ളതുപോലെ അവന്റെ സിംഹാസനത്തിൽ ഇരിപ്പാൻ അവന്നു ഒരു മകനെ നല്കുക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യ്തി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എന്റെ ദൈവമായ യഹോവേ, നീ അടിയനെ ഇപ്പോൾ എന്റെ അപ്പനായ ദാവീദിന്നു പകരം രാജാവാക്കിയിരിക്കുന്നു. ഞാ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ഒരു ബാലനത്രേ; കാര്യാദികൾ നടത്തുവാൻ എനിക്കു അറിവി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നീ തിരഞ്ഞെടുത്തതും പെരുപ്പംനിമിത്തം എണ്ണവും കണക്കും ഇല്ലാത്തതുമായി വലിയോരു മഹാജാതിയായ നി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ജനത്തിന്റെ മദ്ധ്യേ അടിയൻ ഇ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ആകയാൽ ഗുണവും ദോഷവും തിരിച്ചറിഞ്ഞു നിന്റെ ജനത്തിന്നു ന്യായപാലനം ചെയ്‍വാൻ വിവേകമുള്ളോരു ഹൃദ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നിക്കു തരേണമേ; അതുകൂടാതെ നിന്റെ ഈ വലിയ ജനത്തിന്നു ന്യായപാലനം ചെയ്‍വാൻ ആർക്കു കഴി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രാജാക്കന്മാർ : 3]]></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2026-10-20T05:20:25Z</dcterms:created>
  <dcterms:modified xsi:type="dcterms:W3CDTF">2026-10-20T05:20:25Z</dcterms:modified>
  <dc:title>1 രാജാക്കന്മാർ : 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