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ளையத்தினத்தைக் குறித்துப் பெருமைபாராட்டாதே; ஒருநாள் பிறப்பிப்பதை அறியாயே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வாய் அல்ல, புறத்தியானே உன்னைப் புகழட்டும்; உன் உதடு அல்ல, அந்நியனே உன்னைப் புகழட்ட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ல் கனமும், மணல் பாரமுமாயிருக்கும்; மூடனுடைய கோபமோ இவ்விரண்டிலும் பாரமா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க்கிரம் கொடுமையுள்ளது, கோபம் நிஷ்டூரமுள்ளது; பொறாமையோவென்றால், அதற்கு முன்னிற்கத்தக்கவன் யார்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றைவான சிநேகத்தைப்பார்க்கிலும் வெளிப்படையான கடிந்துகொள்ளுதல் நல்ல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ிநேகிதன் அடிக்கும் அடிகள் உண்மையானவைகள்; சத்துரு இடும் முத்தங்களோ வஞ்சனையுள்ளவை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ிருப்தியடைந்தவன் தேன்கூட்டையும் மிதிப்பான்; பசியுள்ளவனுக்கோ கசப்பான பதார்த்தங்களும் தித்திப்பாயிரு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ன் கூட்டைவிட்டு அலைகிற குருவி எப்படியிருக்கிறதோ, அப்படியே தன் ஸ்தானத்தைவிட்டு அலைகிற மனுஷனும் இருக்கி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ரிமளதைலமும் சுகந்ததூபமும் இருதயத்தைக் களிப்பாக்குவதுபோல, ஒருவனுடைய சிநேகிதன் உட்கருத்தான ஆலோசனையினால் பாராட்டும் இன்பமானது களிப்பாக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ரிமளதைலமும் சுகந்ததூபமும் இருதயத்தைக் களிப்பாக்குவதுபோல, ஒருவனுடைய சிநேகிதன் உட்கருத்தான ஆலோசனையினால் பாராட்டும் இன்பமானது களிப்பாக்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 சிநேகிதனையும், உன் தகப்பனுடைய சிநேகிதனையும் விட்டுவிடாதே; உன் ஆபத்துக்காலத்தில் உன் சகோதரனுடைய வீட்டிற்குப் போகாதே; தூரத்திலுள்ள சகோதரனிலும் சமீபத்திலுள்ள அயலானே வாசி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 சிநேகிதனையும், உன் தகப்பனுடைய சிநேகிதனையும் விட்டுவிடாதே; உன் ஆபத்துக்காலத்தில் உன் சகோதரனுடைய வீட்டிற்குப் போகாதே; தூரத்திலுள்ள சகோதரனிலும் சமீபத்திலுள்ள அயலானே வாசி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மகனே, என்னை நிந்திக்கிறவனுக்கு நான் உத்தரவுகொடுக்கத்தக்கதாக, நீ ஞானவானாகி, என் இருதயத்தைச் சந்தோஷப்படுத்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மகனே, என்னை நிந்திக்கிறவனுக்கு நான் உத்தரவுகொடுக்கத்தக்கதாக, நீ ஞானவானாகி, என் இருதயத்தைச் சந்தோஷப்படுத்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ிவேகி ஆபத்தைக் கண்டு மறைந்துகொள்ளுகிறான்; பேதைகளோ நெடுகப்போய்த் தண்டிக்கப்படு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்நியனுக்காகப் பிணைப்படுகிறவனுடைய வஸ்திரத்தை எடுத்துக்கொள், அந்நிய ஸ்திரீக்காக ஈடுவாங்கிக்கொ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்நியனுக்காகப் பிணைப்படுகிறவனுடைய வஸ்திரத்தை எடுத்துக்கொள், அந்நிய ஸ்திரீக்காக ஈடுவாங்கிக்கொ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வன் அதிகாலையிலே எழுந்து உரத்தசத்தத்தோடே தன் சிநேகிதனுக்குச் சொல்லும் ஆசீர்வாதம் சாபமாக எண்ணப்பட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டைமழைநாளில் ஓயாத ஒழுக்கும் சண்டைக்காரியான ஸ்திரீயும் சரி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ளை அடக்கப்பார்க்கிறவன் காற்றை அடக்கித் தன் வலதுகையினால் எண்ணெயைப் பிடிக்கப்பார்க்கி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ளை அடக்கப்பார்க்கிறவன் காற்றை அடக்கித் தன் வலதுகையினால் எண்ணெயைப் பிடிக்கப்பார்க்கி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ரும்பை இரும்பு கருக்கிடும்; அப்படியே மனுஷனும் தன் சிநேகிதனுடைய முகத்தைக் கருக்கிடுகி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்திமரத்தைக் காக்கிறவன் அதின் கனியைப் புசிப்பான்; தன் எஜமானைக் காக்கிறவன் கனமடைவ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ண்ணீரில் முகத்துக்கு முகம் ஒத்திருக்குமாப்போல. மனுஷரில் இருதயத்திற்கு இருதயம் ஒத்திருக்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ண்ணீரில் முகத்துக்கு முகம் ஒத்திருக்குமாப்போல. மனுஷரில் இருதயத்திற்கு இருதயம் ஒத்திருக்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ாதாளமும் அழிவும் திருப்தியாகிறதில்லை; அதுபோல மனுஷனுடைய கண்களும் திருப்தியாகிறதி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ாதாளமும் அழிவும் திருப்தியாகிறதில்லை; அதுபோல மனுஷனுடைய கண்களும் திருப்தியாகிறதி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வெள்ளிக்குக் குகையும், பொன்னுக்குப் புடமும் சோதனை; மனுஷனுக்கு அவனுக்கு உண்டாகும் புகழ்ச்சியே சோதன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ூடனை உரலில் போட்டு உலக்கையினால் நொய்யோடே நொய்யாகக் குத்தினாலும், அவனுடைய மூடத்தனம் அவனை விட்டு நீங்கா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ஆடுகளின் நிலைமையை நன்றாய் அறிந்துகொள்; உன் மந்தைகளின்மேல் கவனமாயிர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ெல்வம் என்றைக்கும் நிலையாது; கிரீடம் தலைமுறை தலைமுறைதோறும் நிலைநிற்குமோ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ுல் முளைக்கும், பச்சிலைகள் தோன்றும், மலைப்பூண்டுகள் சேர்க்கப்பட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ுல் முளைக்கும், பச்சிலைகள் தோன்றும், மலைப்பூண்டுகள் சேர்க்கப்பட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ட்டுக்குட்டிகள் உனக்கு வஸ்திரத்தையும், கடாக்கள் வயல் வாங்கத்தக்க கிரயத்தையும் கொடுக்க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ெள்ளாட்டுப்பால் உன் ஆகாரத்துக்கும், உன் வீட்டாரின் ஆகாரத்துக்கும், உன் வேலைக்காரிகளின் பிழைப்புக்கும் போதுமானபடியிருக்க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ெள்ளாட்டுப்பால் உன் ஆகாரத்துக்கும், உன் வீட்டாரின் ஆகாரத்துக்கும், உன் வேலைக்காரிகளின் பிழைப்புக்கும் போதுமானபடியிருக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നാളത്തെ ദിവസംചൊല്ലി പ്രശംസിക്കരുതു; ഒരു ദിവസത്തിൽ എന്തെല്ലാം സംഭവിക്കും എന്നു അറിയുന്നില്ല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നിന്റെ വായല്ല മറ്റൊരുത്തൻ, നിന്റെ അധരമല്ല വേറൊരുത്തൻ നിന്നെ സ്തുതിക്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കല്ലു ഘനമുള്ളതും മണൽ ഭാരമുള്ളതും ആകുന്നു; ഒരു ഭോഷന്റെ നീരസമോ ഇവ രണ്ടിലും ഘനമേറിയ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ക്രോധം ക്രൂരവും കോപം പ്രളയവും ആകുന്നു; ജാരശങ്കയുടെ മുമ്പിലോ ആർക്കു നിൽക്കാ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മറഞ്ഞ സ്നേഹത്തിലും തുറന്ന ശാസന നല്ല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സ്നേഹിതൻ വരുത്തുന്ന മുറിവുകൾ വിശ്വസ്തതയുടെ ഫലം; ശത്രുവിന്റെ ചുംബനങ്ങളോ കണക്കിലധിക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തിന്നു തൃപ്തനായവൻ തേൻ കട്ടയും ചവിട്ടിക്കളയുന്നു; വിശപ്പുള്ളവന്നോ കൈപ്പുള്ളതൊക്കെയും മധുര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കൂടുവിട്ടലയുന്ന പക്ഷിയും നാടു വിട്ടുഴലുന്ന മനുഷ്യനും ഒരുപോല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തൈലവും ധൂപവും ഹൃദയത്തെ സന്തോഷിപ്പിക്കുന്നു; ഹൃദ്യാലോചനയുള്ള സ്നേഹിതന്റെ മാധുര്യവും അങ്ങ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നിന്റെ സ്നേഹിതനെയും അപ്പന്റെ സ്നേഹിതനെയും ഉപേക്ഷിക്കരുതു; തന്റെ കഷ്ടകാലത്തു സഹോദരന്റെ വീട്ട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ോകയും അരുതു; ദൂരത്തെ സഹോദരനിലും സമീപത്തെ അയൽക്കാരൻ നല്ല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മകനേ, എന്നെ നിന്ദിക്കുന്നവനോടു ഞാൻ ഉത്തരം പറയേണ്ടതിന്നു നീ ജ്ഞാനിയായി എന്റെ ഹൃദയ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ന്തോഷിപ്പിക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വിവേകമുള്ളവൻ അനർത്ഥം കണ്ടു ഒളിച്ചുകൊള്ളുന്നു; അല്പബുദ്ധികളോ നേരെ ചെന്നു ചേതപ്പെട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ന്യന്നുവേണ്ടി ജാമ്യം നില്ക്കുന്നവന്റെ വസ്ത്രം എടുത്തുകൊൾക; പരസ്ത്രീക്കു വേണ്ട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ത്തരവാദിയാകുന്നവനോടു പണയം വാങ്ങു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തികാലത്തു എഴുന്നേറ്റു സ്നേഹിതനെ ഉച്ചത്തിൽ അനുഗ്രഹിക്കുന്നവന്നു അതു ശാപമായി എണ്ണപ്പെ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പെരുമഴയുള്ള ദിവസത്തിൽ ഇടവിടാത്ത ചോർച്ചയും കലഹക്കാരത്തിയായ സ്ത്രീയും ഒരുപോല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വളെ ഒതുക്കുവാൻ നോക്കുന്നവൻ കാറ്റിനെ ഒതുക്കുവാൻ നോക്കുന്നു; അവന്റെ വലങ്കൈകൊണ്ടു എണ്ണയ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ടിപ്പാൻ പേ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ഇരിമ്പു ഇരിമ്പിന്നു മൂർച്ചകൂട്ടുന്നു; മനുഷ്യൻ മനുഷ്യന്നു മൂർച്ചകൂട്ട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ത്തികാക്കുന്നവൻ അതിന്റെ പഴം തിന്നും; യജമാനനെ സൂക്ഷിക്കുന്നവൻ ബഹുമാനിക്കപ്പെ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വെള്ളത്തിൽ മുഖത്തിന്നൊത്തവണ്ണം മുഖത്തെ കാണുന്നു; മനുഷ്യൻ തന്റെ ഹൃദയത്തിന്നൊത്തവണ്ണം മനുഷ്യ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ണ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പാതാളത്തിന്നും നരകത്തിന്നും ഒരിക്കലും തൃപ്തി വരുന്നില്ല; മനുഷ്യന്റെ കണ്ണിന്നും ഒരിക്ക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ൃപ്തിവരുന്ന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വെള്ളിക്കു പുടവും പൊന്നിന്നു മൂശയും ശോധന; മനുഷ്യന്നോ അവന്റെ പ്രശംസ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ഭോഷനെ ഉരലിൽ ഇട്ടു ഉലക്കകൊണ്ടു അവിൽപോലെ ഇടിച്ചാലും അവന്റെ ഭോഷത്വം വിട്ടുമാറു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നിന്റെ ആടുകളുടെ അവസ്ഥ അറിവാൻ ജാഗ്രതയായിരിക്ക; നിന്റെ കന്നുകാലികളിൽ നന്നായി ദൃഷ്ടിവെക്കു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സമ്പത്തു എന്നേക്കും ഇരിക്കുന്നതല്ലല്ലോ; കിരീടം തലമുറതലമുറയോളം ഇരിക്കുമ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പുല്ലു ചെത്തി കൊണ്ടുപോകുന്നു; ഇളമ്പുല്ലു മുളെച്ചുവരുന്നു; പർവ്വതങ്ങളിലെ സസ്യ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േഖ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കുഞ്ഞാടുകൾ നിനക്കു ഉടുപ്പിന്നും കോലാടുകൾ നിലത്തിന്റെ വിലെക്കും ഉത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കോലാടുകളുടെ പാൽ നിന്റെ ആഹാരത്തിന്നും നിന്റെ ഭവനക്കാരുടെ അഹോവൃത്തിക്കും നിന്റെ ദാസിമാ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പജീവനത്തിന്നും മതിയ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2026-10-20T02:02:42Z</dcterms:created>
  <dcterms:modified xsi:type="dcterms:W3CDTF">2026-10-20T02:02:42Z</dcterms:modified>
  <dc:title>സദൃശവാക്യങ്ങൾ : 27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