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ராஜா யூதாவிலும் எருசலேமிலும் இருந்த மூப்பரையெல்லாம் அழைப்பித்தான்; அவர்கள் அவனிடத்தில் கூடின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ப்பு விக்கிரகத்தை கர்த்தரின் ஆலயத்திலிருந்து எருசலேமுக்குப் புறம்பே கீதரோன் ஆற்றிற்குக் கொண்டுபோய், அதைக் கீதரோன் ஆற்று ஓரத்திலே சுட்டெரித்து, அதைத் தூளாக்கி, அந்தத் தூளை ஜனபுத்திரருடைய பிரேதக் குழிகளின்மேல் போடுவித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ப்பு விக்கிரகத்தை கர்த்தரின் ஆலயத்திலிருந்து எருசலேமுக்குப் புறம்பே கீதரோன் ஆற்றிற்குக் கொண்டுபோய், அதைக் கீதரோன் ஆற்று ஓரத்திலே சுட்டெரித்து, அதைத் தூளாக்கி, அந்தத் தூளை ஜனபுத்திரருடைய பிரேதக் குழிகளின்மேல் போடுவித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லயத்திற்கு அருகே ஸ்திரீகள் தோப்பு விக்கிரகத்துக்குக் கூடாரங்களை நெய்த இடத்திலுள்ள இலச்சையான புணர்ச்சிக்காரரின் வீடுகளை இடித்துப்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லயத்திற்கு அருகே ஸ்திரீகள் தோப்பு விக்கிரகத்துக்குக் கூடாரங்களை நெய்த இடத்திலுள்ள இலச்சையான புணர்ச்சிக்காரரின் வீடுகளை இடித்துப்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டைகளின் ஆசாரியர்கள் எருசலேமிலிருக்கிற கர்த்தருடைய பலிபீடத்தின்மேல் பலியிடாமல், தங்கள் சகோதரருக்குள்ளே புளிப்பில்லாத அப்பங்களைப் புசிக்கிறதற்குமாத்திரம் உத்தரம் பெற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டைகளின் ஆசாரியர்கள் எருசலேமிலிருக்கிற கர்த்தருடைய பலிபீடத்தின்மேல் பலியிடாமல், தங்கள் சகோதரருக்குள்ளே புளிப்பில்லாத அப்பங்களைப் புசிக்கிறதற்குமாத்திரம் உத்தரம் பெற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ும் மோளேகுக்கென்று தன் குமாரனையாகிலும் தன் குமாரத்தியையாகிலும் தீக்கடக்கப்பண்ணாதபடிக்கு, இன்னோம் புத்திரரின் பள்ளத்தாக்கிலிருக்கிற தோப்பேத் என்னும் ஸ்தலத்தையும் அவன் தீட்டாக்க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ும் மோளேகுக்கென்று தன் குமாரனையாகிலும் தன் குமாரத்தியையாகிலும் தீக்கடக்கப்பண்ணாதபடிக்கு, இன்னோம் புத்திரரின் பள்ளத்தாக்கிலிருக்கிற தோப்பேத் என்னும் ஸ்தலத்தையும் அவன் தீட்டாக்க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லைகளை உடைத்து, விக்கிரகத் தோப்புகளை நிர்மூலமாக்கி, அவைகளின் ஸ்தலத்தை மனுஷரின் எலும்புகளால் நிரப்ப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லைகளை உடைத்து, விக்கிரகத் தோப்புகளை நிர்மூலமாக்கி, அவைகளின் ஸ்தலத்தை மனுஷரின் எலும்புகளால் நிரப்ப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நாட்களில் எகிப்தின் ராஜாவாகிய பார்வோன்நேகோ அசீரியா ராஜாவுக்கு விரோதமாய் ஐபிராத்து நதிக்குப் போகிறபோது ராஜாவாகிய யோசியா அவனுக்கு எதிராகப் புறப்பட்டான்; பார்வோன்நேகோ அவனை மெகிதோவிலே கண்டபோது, அவனைக் கொன்று போட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நாட்களில் எகிப்தின் ராஜாவாகிய பார்வோன்நேகோ அசீரியா ராஜாவுக்கு விரோதமாய் ஐபிராத்து நதிக்குப் போகிறபோது ராஜாவாகிய யோசியா அவனுக்கு எதிராகப் புறப்பட்டான்; பார்வோன்நேகோ அவனை மெகிதோவிலே கண்டபோது, அவனைக் கொன்று போட்ட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காஸ் ராஜாவாகிறபோது இருபத்துமூன்று வயதாயிருந்து, மூன்று மாதம் எருசலேமில்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காஸ் ராஜாவாகிறபோது இருபத்துமூன்று வயதாயிருந்து, மூன்று மாதம் எருசலேமில்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காண்கிற அந்தக் குறிப்படையாளம் என்ன என்று கேட்டதற்கு, அந்தப் பட்டணத்து மனுஷர்: அது யூதாவிலிருந்து வந்து, நீர் செய்த இந்தக் கிரியைகளைப் பெத்தேலின் பலிபீடத்திற்கு விரோதமாய்க் கூறி, அறிவித்த தேவனுடைய மனுஷனின் கல்லறை என்ற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காண்கிற அந்தக் குறிப்படையாளம் என்ன என்று கேட்டதற்கு, அந்தப் பட்டணத்து மனுஷர்: அது யூதாவிலிருந்து வந்து, நீர் செய்த இந்தக் கிரியைகளைப் பெத்தேலின் பலிபீடத்திற்கு விரோதமாய்க் கூறி, அறிவித்த தேவனுடைய மனுஷனின் கல்லறை என்ற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தன் பிதாக்கள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எருசலேமில் அரசாளாதபடிக்கு, பார்வோன்நேகோ அவனை ஆமாத் தேசமான ரிப்லாவிலே பிடித்துக் கட்டுவித்து, தேசத்தின்மேல் நூறு தாலந்து வெள்ளியையும் ஒரு தாலந்து பொன்னையும் அபராதமாகச் சுமத்தி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எருசலேமில் அரசாளாதபடிக்கு, பார்வோன்நேகோ அவனை ஆமாத் தேசமான ரிப்லாவிலே பிடித்துக் கட்டுவித்து, தேசத்தின்மேல் நூறு தாலந்து வெள்ளியையும் ஒரு தாலந்து பொன்னையும் அபராதமாகச் சுமத்த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ருக்கட்டும், ஒருவனும் அவன் எலும்புகளைத் தொடவேண்டாம் என்றான்; அப்படியே அவன் எலும்புகளைச் சமாரியாவிலிருந்து வந்த தீர்க்கதரிசியின் எலும்புகளோடு விட்டுவிட்ட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ருக்கட்டும், ஒருவனும் அவன் எலும்புகளைத் தொடவேண்டாம் என்றான்; அப்படியே அவன் எலும்புகளைச் சமாரியாவிலிருந்து வந்த தீர்க்கதரிசியின் எலும்புகளோடு விட்டுவிட்டா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ியாவின் குமாரனாகிய எலியாக்கீமை அவன் தகப்பனாகிய யோசியாவின் ஸ்தானத்தில் ராஜாவாக வைத்து, அவன் பேரை யோயாக்கீம் என்று மாற்றி, யோவாகாசைக் கொண்டுபோய் விட்டான்; இவன் எகிப்திலே போய் அங்கே மரணமடைந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ியாவின் குமாரனாகிய எலியாக்கீமை அவன் தகப்பனாகிய யோசியாவின் ஸ்தானத்தில் ராஜாவாக வைத்து, அவன் பேரை யோயாக்கீம் என்று மாற்றி, யோவாகாசைக் கொண்டுபோய் விட்டான்; இவன் எகிப்திலே போய் அங்கே மரணமடைந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்விடங்களில் இருக்கிற மேடைகளின் ஆசாரியர்களையெல்லாம் பலிபீடங்களின்மேல் கொன்றுபோட்டு, அவைகளின்மேல் மனுஷரின் எலும்புகளைச் சுட்டெரித்து, எருசலேமுக்குத் திரும்பி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்விடங்களில் இருக்கிற மேடைகளின் ஆசாரியர்களையெல்லாம் பலிபீடங்களின்மேல் கொன்றுபோட்டு, அவைகளின்மேல் மனுஷரின் எலும்புகளைச் சுட்டெரித்து, எருசலேமுக்குத் திரும்பின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யாக்கீம் ராஜாவாகிறபோது இருபத்தைந்து வயதாயிருந்து, பதினொருவருஷம் எருசலேமில் அரசாண்டான்; ரூமா ஊரானாகிய பெதாயாமின் குமாரத்தியாகிய அவன் தாயின்பேர் செபுதா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யாக்கீம் ராஜாவாகிறபோது இருபத்தைந்து வயதாயிருந்து, பதினொருவருஷம் எருசலேமில் அரசாண்டான்; ரூமா ஊரானாகிய பெதாயாமின் குமாரத்தியாகிய அவன் தாயின்பேர் செபுதா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பிதாக்கள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ராஜா: இந்த உடன்படிக்கையின் புஸ்தகத்தில் எழுதியிருக்கிறபடியே உங்கள் தேவனாகிய கர்த்தருக்குப் பஸ்காவை ஆசரியுங்கள் என்று சகல ஜனங்களுக்கும் கட்டளையிட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ராஜா: இந்த உடன்படிக்கையின் புஸ்தகத்தில் எழுதியிருக்கிறபடியே உங்கள் தேவனாகிய கர்த்தருக்குப் பஸ்காவை ஆசரியுங்கள் என்று சகல ஜனங்களுக்கும் கட்டளையிட்ட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ை நியாயம் விசாரித்த நியாயாதிபதிகளின் நாட்கள் தொடங்கி, இஸ்ரவேலின் ராஜாக்கள் யூதாவின் ராஜாக்கள் ஆகிய அவர்களுடைய சகல நாட்களிலும் இந்தப் பஸ்காவைப்போல் பஸ்கா ஆசரிக்கப்படவில்லை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ை நியாயம் விசாரித்த நியாயாதிபதிகளின் நாட்கள் தொடங்கி, இஸ்ரவேலின் ராஜாக்கள் யூதாவின் ராஜாக்கள் ஆகிய அவர்களுடைய சகல நாட்களிலும் இந்தப் பஸ்காவைப்போல் பஸ்கா ஆசரிக்கப்படவில்லை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யோசியாவின் பதினெட்டாம் வருஷத்திலே கர்த்தருக்கு இந்தப் பஸ்கா எருசலேமிலே ஆசரிக்கப் பட்ட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ிடத்துக்குத் தன் முழு இருதயத்தோடும் தன் முழு ஆத்துமாவோடும் தன் முழு பலத்தோடும் மோசேயின் நியாயப்பிரமாணத்திற்கு ஏற்றபடியெல்லாம் செய்ய மனதைச் சாய்த்தான்; அவனைப் போலொத்த ராஜா அவனுக்குமுன் இருந்ததுமில்லை, அவனுக்குப்பின் எழும்பினதுமில்லை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ிடத்துக்குத் தன் முழு இருதயத்தோடும் தன் முழு ஆத்துமாவோடும் தன் முழு பலத்தோடும் மோசேயின் நியாயப்பிரமாணத்திற்கு ஏற்றபடியெல்லாம் செய்ய மனதைச் சாய்த்தான்; அவனைப் போலொத்த ராஜா அவனுக்குமுன் இருந்ததுமில்லை, அவனுக்குப்பின் எழும்பினதுமில்லை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ிலும், மனாசே கர்த்தருக்கு கோபமுண்டாக்கின சகல காரியங்களினிமித்தமும் அவர் யூதாவின்மேல் கொண்ட தம்முடைய மகா கோபத்தின் உக்கிரத்தை விட்டுத் திரும்பாமல்: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ிலும், மனாசே கர்த்தருக்கு கோபமுண்டாக்கின சகல காரியங்களினிமித்தமும் அவர் யூதாவின்மேல் கொண்ட தம்முடைய மகா கோபத்தின் உக்கிரத்தை விட்டுத் திரும்பாமல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98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ರಸನು ಹೇಳಿಕಳುಹಿಸಿದ್ದರಿಂದ ಯೆಹೂದದ, ಯೆರೂಸಲೇಮಿನ, ಹಿರಿಯರೆಲ್ಲ ರನ್ನು ಅವನ ಬಳಿಗೆ ಕೂಡ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ಅರಸನೂ ಅವನ ಸಂಗಡ ಯೆಹೂದದ ಜನರೆಲ್ಲರೂ ಯೆರೂ ಸಲೇಮಿನ ನಿವಾಸಿಗಳೆಲ್ಲರೂ ಯಾಜಕರೂ ಪ್ರವಾದಿ ಗಳೂ ಹಿರಿಕಿರಿಯ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್ಲಾ ಜನರೂ ಕರ್ತನ ಆಲಯಕ್ಕೆ ಹೋದರು. ಅವರು ಕೇಳುವ ಹಾಗೆ ಕರ್ತನ ಆಲಯದಲ್ಲಿ ಸಿಕ್ಕಿದ ಒಡಂಬಡಿಕೆಯ ಪುಸ್ತಕ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ುಗಳನೆಲ್ಲಾ ಅವನು ಓದ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ರಸನು ಸ್ತಂಭದ ಬಳಿಯಲ್ಲಿ ನಿಂತು ಕರ್ತನನ್ನು ಹಿಂಬಾಲಿಸು ವದಕ್ಕೂ ಆತನ ಆಜ್ಞೆಗಳನ್ನೂ ಸಾಕ್ಷಿಗಳನ್ನೂ ಕಟ್ಟಳೆ 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್ಣಹೃದಯದಿಂದಲೂ ಪೂರ್ಣಪ್ರಾಣ ದಿಂದಲೂ ಕೈಕೊಳ್ಳುವದಕ್ಕೂ ಈ ಪುಸ್ತಕದಲ್ಲಿ ಬರೆದಿ ರುವ ಒಡಂಬಡಿಕೆಯ ವಾಕ್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ಿರಪಡಿಸುವ ದಕ್ಕೂ ಕರ್ತನ ಮುಂದೆ ಒಡಂಬಡಿಕೆಯನ್ನು ಮಾಡಿ ದನು; ಜನರೆಲ್ಲರೂ ಒಡಂಬಡಿಕೆಗೆ ಒಪ್ಪ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ಕರ್ತನು--ನಾನು ಇಸ್ರಾ ಯೇಲನ್ನು ತೆಗೆದು ಹಾಕಿದ ಹಾಗೆ ಯೆಹೂದವನ್ನು ಸಹ ನನ್ನ ಸಮ್ಮುಖದಿಂದ ತೆಗೆದುಹಾಕುವೆನು; ಇ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ಲದೆ ನಾನು ಆದುಕೊಂಡ ಈ ಪಟ್ಟಣವಾದ ಯೆರೂ ಸಲೇಮನ್ನೂ ನನ್ನ ಹೆಸರು ಅಲ್ಲಿರುವದೆಂದು ನಾನು ಹೇಳಿದ ಮನ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ಬಿ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ರ ಸನು--ಬಾಳನಿಗೋಸ್ಕರವೂ ವಿಗ್ರಹದ ತೋಪುಗಳಿ ಗೋಸ್ಕರವೂ ಆಕಾಶದ ಸೈನ್ಯಕ್ಕೋಸ್ಕರವೂ ಮಾಡ ಲ್ಪಟ್ಟಿದ್ದ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ತ್ರೆಗಳನ್ನು ಕರ್ತನ ಆಲಯದಿಂದ ಹೊರಗೆ ತಕ್ಕೊಂಡು ಬರಬೇಕೆಂದು ಪ್ರಧಾನ ಯಾಜಕ ನಾದ ಹಿಲ್ಕೀಯನಿಗೂ ಎರಡನೇ ತರಗತಿಯ ಯಾಜ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ಿಗೂ ದ್ವಾರಪಾಲಕರಿಗೂ ಆಜ್ಞಾಪಿಸಿದನು ಮತ್ತು ಅವನು ಅವುಗಳನ್ನು ಯೆರೂಸಲೇಮಿನ ಹೊರಗೆ ಕಿದ್ರೋನ್‌ ಹೊಲಗಳಲ್ಲಿ ಸು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ುಗಳ ಬೂದಿ ಯನ್ನು ಬೇತೇಲಿಗೆ ತರುವಂತ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ಇದಲ್ಲದೆ ಯೆಹೂದದ ಪಟ್ಟಣಗಳಲ್ಲಿರುವ ಉನ್ನತ ಸ್ಥಳಗಳ ಲ್ಲಿಯೂ ಯೆರೂಸಲೇಮಿನ ಸುತ್ತಲಿರುವ ಉನ್ನತ ಸ್ಥಳಗಳ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ೂಪವನ್ನು ಸುಡಲು ಯೆಹೂದದ ಅರಸುಗಳು ನೇಮಿಸಿದ್ದ ಪೂಜಾರಿಗಳನ್ನೂ ಬಾಳನಿಗೂ ಸೂರ್ಯನಿಗೂ ಚಂದ್ರನಿಗೂ ಹನ್ನೆರಡು ರಾಶಿಗ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ಕಾಶದ ಎಲ್ಲಾ ಸೈನ್ಯಕ್ಕೂ ಧೂಪಸುಡುವವರಾರೂ ಇರದ ಹಾಗೆ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 ಆಲಯದೊ ಳಗಿಂದ ವಿಗ್ರಹದ ತೋಪನ್ನು ಯೆರೂಸಲೇಮಿನ ಹೊರಗೆ ಕಿದ್ರೋನ್‌ ಹಳ್ಳಕ್ಕೆ ಅದನ್ನು ತರಿಸಿ ಅವನು ಕಿದ್ರೋನ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ಳ್ಳದ ಬಳಿಯಲ್ಲಿ ಸುಟ್ಟು ಧೂಳಾಗಿ ಪುಡಿಮಾಡಿ ಆ ಧೂಳಿನ ಪುಡಿಯನ್ನು ಜನರ ಸಮಾಧಿ ಗಳ ಮೇಲೆ ಹಾಕ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್ತ್ರೀಯರು ವಿಗ್ರಹದ ತೋಪಿಗೋಸ್ಕರ ಮನೆಗಳನ್ನು ನೇಯುತ್ತಿದ್ದ ಕಡೆಯಲ್ಲಿ ಕರ್ತನ ಮನೆಯ ಬಳಿಯಲ್ಲಿ ಇದ್ದ ಪುರುಷ ಸಂಗಮ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ಗಳನ್ನು ಕೆಡವ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ಇದಲ್ಲದೆ ಅವನು ಯೆಹೂದದ ಪಟ್ಟಣಗಳಿಂದ ಯಾಜಕರೆಲ್ಲರನ್ನು ಬರ ಮಾಡಿ ಗೆಬ ಮೊದಲುಗೊಂಡು ಬೇರ್ಷೆಬದ ವರೆಗೂ ಯಾಜಕರು ಧೂ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ಡುತ್ತಿದ್ದ ಉನ್ನತ ಸ್ಥಳಗಳನ್ನು ಹೊಲೆಮಾಡಿ ಪಟ್ಟಣದ ಬಾಗಲಿನ ಎಡಪಾರ್ಶ್ವದಲ್ಲಿದ್ದ ಪಟ್ಟಣದ ಅಧಿಪತಿಯಾದ ಯೆಹೋಶು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ಗಲಿನ ದ್ವಾರದಲ್ಲಿದ್ದ ಬಾಗಲುಗಳ ಉನ್ನತ ಸ್ಥಳಗಳನ್ನು ಕೆಡವಿ 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ದರೆ ಉನ್ನತ ಸ್ಥಳಗಳ ಯಾಜಕರು ಯೆರೂಸಲೇಮಿನಲ್ಲಿರುವ ಕರ್ತನ ಬಲಿಪೀಠದ ಬಳಿ ಯಲ್ಲಿ ಸೇರದೆ ತಮ್ಮ ಸಹೋದರರ ಮಧ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ುಳಿ ಇಲ್ಲದ ರೊಟ್ಟಿಯನ್ನು ತಿನ್ನುತ್ತಾ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ಯಾವನೂ ತನ್ನ ಮಗನನ್ನಾದರೂ ಮಗಳನ್ನಾದರೂ ಮೋಲೆಕನಿ ಗೋಸ್ಕರ ಬೆಂಕಿದಾಟಿಸದ ಹಾಗೆ ಹಿನ್ನೋಮನ ಮಕ್ಕಳ ತಗ್ಗಿನಲ್ಲ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ಫೆತನ್ನು ಹೊಲೆ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ಬೈಲ ಲ್ಲಿರುವ ಪ್ರಧಾನನಾದ ನಾತಾನ್‌ ಮೆಲೆಕನ ಕೊಠಡಿಯ ಹತ್ತಿರ ಇದ್ದ ಕರ್ತನ ಮನೆಯ ದ್ವಾರದ ಬಳಿಯಲ್ಲಿ ಯೆಹೂದ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ುಗಳು ಸೂರ್ಯನಿಗೆ ಕೊಟ್ಟ ಕುದುರೆ ಗಳನ್ನು ತೆಗೆದುಹಾಕಿ ಸೂರ್ಯನ ರಥಗಳನ್ನು ಬೆಂಕಿ ಯಿಂದ ಸುಟ್ಟು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ಯೆಹೂದದ ಅರಸರು ಉಂಟು ಮಾಡಿದ ಆಹಾಜನ ಮೇಲು ಮಾಳಿಗೆಯ ಮೇಲೆ ಇದ್ದ ಬಲಿಪೀಠಗಳನ್ನೂ ಮನಸ್ಸೆಯು ಕರ್ತನ ಮನೆಯ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ಗಳಗಳಲ್ಲಿ ಮಾಡಿದ ಬಲಿಪೀಠ ಗಳನ್ನೂ ಅರಸನು ಕೆಡವಿಸಿ ಅಲ್ಲಿಂದ ಅದರ ಧೂಳನ್ನು ಕಿದ್ರೋನ್‌ ಹಳ್ಳದಲ್ಲಿ ಹಾಕ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ಇದಲ್ಲದೆ ಯೆರೂಸಲೇಮಿನ ಮುಂದೆ ಮೋಸದ ಬೆಟ್ಟದ ಬಲ ಪಾರ್ಶ್ವದಲ್ಲಿದ್ದ ಚೀದೋನ್ಯರ ಅಸಹ್ಯಕರವಾದ ಅಷ್ಟೋ ರೆತ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ೋವಾಬ್ಯರ ಅಸಹ್ಯಕರವಾದ ಕೆಮೋಷ ನಿಗೂ ಅಮ್ಮೋನಿನ ಮಕ್ಕಳ ಅಸಹ್ಯಕರವಾದ ಮಿಲ್ಕೋ ಮ್‌ನಿಗೂ ಇಸ್ರಾಯೇಲಿನ ಅರಸನಾದ ಸೊಲೊ ಮೋನ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ಟ್ಟಿಸಿದ ಉನ್ನತ ಸ್ಥಳಗಳನ್ನೂ ಅರಸನು ಹೊಲೆ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ಯೋಷೀಯನ ಇತರ ಕ್ರಿಯೆಗಳೂ ಅವನು ಮಾಡಿದ ಎಲ್ಲವೂ ಯೆಹೂದದ ಅರಸುಗಳ ವೃತಾಂತ ಗಳ ಪುಸ್ತಕದಲ್ಲಿ ಬರೆಯಲ್ಪಡಲಿಲ್ಲ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ವಿಗ್ರಹಗಳನ್ನು ಮುರಿದು ವಿಗ್ರಹದ ತೋಪುಗಳನ್ನು ಕಡಿದುಬಿಟ್ಟು ಅವುಗಳ ಸ್ಥಳಗಳನ್ನು ಮನುಷ್ಯರ ಎಲುಬುಗಳ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ುಂಬ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ವನ ದಿವಸಗಳಲ್ಲಿ ಐಗುಪ್ತದ ಅರಸನಾದ ಫರೋಹನೆಕೋ ಎಂಬವನು ಅಶ್ಶೂರಿನ ಅರಸನ ಮೇಲೆ ಯೂಫ್ರೇ ಟೀಸ್‌ ನದಿಗೆ ಹೋದ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ಯೋಷೀ ಯನು ಅವನ ಮೇಲೆ ಹೋದನು; ಅವನು ಇವನನ್ನು ನೋಡಿದಾಗ ಮೆಗಿದ್ದೋವಿನ ಬಳಿಯಲ್ಲಿ ಕೊಂದು 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ಇದಲ್ಲದೆ ಬೇತೇಲಿನಲ್ಲಿದ್ದ ಬಲಿಪೀಠವನ್ನೂ ಇಸ್ರಾಯೇಲ್ಯರು ಪಾಪಮಾಡಲು ಪ್ರೇರೇಪಿಸಿದ ನೆಬಾ ಟನ ಮಗನಾದ ಯಾರೊಬ್ಬಾಮ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 ಉನ್ನತ ಸ್ಥಳವನ್ನೂ ಅವನು ಕೆಡವಿಹಾಕಿ ಸುಟ್ಟ್ಟು ಅದನ್ನು ಧೂಳಾ ಗಲು ಪುಡಿಮಾಡಿ ವಿಗ್ರಹದ ತೋಪನ್ನು ಸು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ವನ ಸೇವಕರು ಸತ್ತವನಾದ ಅವನನ್ನು ರಥದಲ್ಲಿ ಮೆಗಿದ್ದೋವಿನಿಂದ ಯೆರೂಸಲೇಮಿಗೆ ತಕ್ಕೊಂಡು ಬಂದು ಅವನ ಸ್ವ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ಾಧಿಯಲ್ಲಿ ಹೂಣಿಟ್ಟರು. ಆಗ ದೇಶದ ಜನರು ಯೋಷೀಯನ ಮಗನಾದ ಯೆಹೋವಾಹಾಜನನ್ನು ಅಭಿಷೇಕಿಸಿ ಅವನ ತಂದೆಗೆ ಬದಲ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ನ್ನಾಗಿ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ಯೋಷೀಯನು ತಿರುಗಿಕೊಂಡು ಅಲ್ಲಿ ಬೆಟ್ಟದಲ್ಲಿದ್ದ ಸಮಾಧಿಗಳನ್ನು ಕಂಡು, ಕಳುಹಿಸಿ, ಸಮಾಧಿಗಳಿಂದ ಎಲುಬ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ಂಡು ಈ ಮಾತುಗಳನ್ನು ಪ್ರಕಟಿಸಿದ ದೇವರ ಮನುಷ್ಯನು ಸಾರಿದ ಕರ್ತನ ವಾಕ್ಯದ ಪ್ರಕಾರ ಬಲಿಪೀಠದ ಮೇಲೆ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ುಟ್ಟುಬಿಟ್ಟು ಅದನ್ನು ಹೊಲೆ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ಯೆಹೋವಾಹಾಜನು ಆಳಲು ಆರಂಭಿಸಿದಾಗ ಇಪ್ಪತ್ತು ಮೂರು ವರುಷದವನಾಗಿದ್ದು ಯೆರೂಸಲೇಮಿ ನಲ್ಲಿ ಮೂರು ತಿಂಗಳು ಆಳಿದನು.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ಯಿ ಲಿಬ್ನ ಪಟ್ಟಣದ ಯೆರೆವಿಾಯನ ಮಗಳಾಗಿದ್ದು ಹಮೂಟಲ್‌ ಎಂಬವಳಾಗಿದ್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ಅವನು--ನಾನು ನೋಡಿದ ಆ ಶಿರೋನಾಮವೇನು ಅಂದನು. ಅದಕ್ಕೆ ಆ ಪಟ್ಟಣದ ಜನರು ಅವನಿಗೆಯೆಹೂದದಿಂದ ಬಂದು ಬೇತೇಲ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ಿಪೀಠಕ್ಕೆ ವಿರೋಧವಾಗಿ ನೀನು ಮಾಡಿದ ಈ ಕಾರ್ಯಗಳನ್ನು ಸಾರಿ ಹೇಳಿದ ದೇವರ ಮನುಷ್ಯನ ಸಮಾಧಿ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ವನು ತನ್ನ ತಂದೆಗಳು ಮಾಡಿದ ಎಲ್ಲಾದರ ಪ್ರಕಾರ ಕರ್ತನ ದೃಷ್ಟಿಯಲ್ಲಿ ಕೆಟ್ಟದ್ದ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ದರೆ ಅವನು ಯೆರೂಸಲೇಮಿನಲ್ಲಿ ಆಳದ ಹಾಗೆ ಫರೋಹನೆಕೋ ಎಂಬವನು ಹಮಾತ್‌ ದೇಶದ ರಿಬ್ಲಾದಲ್ಲಿ ಅವನನ್ನು ಬಂಧಿಸಿ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ನೂರು ತಲಾಂತು ಬೆಳ್ಳಿಯನ್ನೂ ಒಂದು ತಲಾಂತು ಬಂಗಾರವನ್ನೂ ದಂಡ ತೆರಬೇಕಾ 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ಅವನು--ಅವನನ್ನು ಬಿಟ್ಟುಬಿಡಿರಿ; ಯಾವನೂ ಅವನ ಎಲುಬುಗಳನ್ನು ಮುಟ್ಟದೆ ಇರಲಿ ಅಂದನು. ಹಾಗೆಯೇ ಅವರು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ುಬುಗಳನ್ನು ಸಮಾರ್ಯ ದಿಂದ ಬಂದ ಪ್ರವಾದಿಯ ಎಲುಬುಗಳ ಸಂಗಡ ಸುಮ್ಮನೆ 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ಫರೋಹನೆಕೋ ಯೋಷೀಯನ ಮಗ ನಾದ ಎಲ್ಯಾಕೀಮನನ್ನು ಅವನ ತಂದೆಯಾದ ಯೋಷೀ ಯನಿಗೆ ಬದಲಾಗಿ ಅರಸನನ್ನಾಗಿ ಮಾಡಿ ಅವ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ೋಯಾಕೀಮನೆಂಬ ಬದಲು ಹೆಸರನ್ನಿಟ್ಟು ಯೆಹೋವಾಹಾಜನನ್ನು ತೆಗೆದುಕೊಂಡು ಹೋದನು; ಅವನು ಐಗುಪ್ತದಲ್ಲಿ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ಕೋಪವನ್ನೆಬ್ಬಿಸುವದಕ್ಕೆ ಇಸ್ರಾ ಯೇಲಿನ ಅರಸುಗಳು ಸಮಾರ್ಯದ ಪಟ್ಟಣಗಳಲ್ಲಿ ಮಾಡಿದ, ಕರ್ತನ ಕೋಪವನ್ನೆಬ್ಬಿಸಿದ ಉನ್ನ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ಗಳ ಮನೆಗಳನ್ನೆಲ್ಲಾ ಯೋಷೀಯನು ಕೆಡವಿಹಾಕಿ ಬೇತೇಲಿ ನಲ್ಲಿ ತಾನು ಮಾಡಿದ ಎಲ್ಲಾ ಕ್ರಿಯೆಗಳ ಪ್ರಕಾರ ಅವುಗಳಿಗೆ ಮಾಡ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ಯೆಹೋಯಾಕೀ ಮನು ಬೆಳ್ಳಿಯನ್ನೂ ಬಂಗಾರವನ್ನೂ ಫರೋಹನಿಗೆ ಕೊಟ್ಟನು. ಫರೋಹನೆಕೋವಿನ ಆಜ್ಞೆಯ ಪ್ರಕಾರ ಅವನು ಹ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ಂತೆ ದೇಶಕ್ಕೆ ಕಪ್ಪವನ್ನು ನಿಷ್ಕರ್ಷೆ ಮಾಡಿದನು. ಅವನು ಬೆಳ್ಳಿಯನ್ನೂ ಬಂಗಾರ ವನ್ನೂ ನೇಕೊವೆಂಬ ಫರೋಹನಿಗೆ ಕೊ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 ದೇಶದ ಜನರಿಂದ ಪ್ರತಿ ಮನುಷ್ಯನ ತೆರಿಗೆಯ ಪ್ರಕಾರ ಬಲವಂತವಾಗಿ ತಕ್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 ಸ್ಥಳಗಳಲ್ಲಿದ್ದ ಉನ್ನತ ಸ್ಥಳಗಳ ಯಾಜಕರನ್ನೆಲ್ಲಾ ಬಲಿಪೀಠಗಳ ಮೇಲೆ ಕೊಂದುಹಾಕಿ, ಅವುಗಳ ಮೇಲೆ ಮನುಷ್ಯ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ುಬುಗಳನ್ನು ಸುಟ್ಟು ಯೆರೂಸಲೇಮಿಗೆ ತಿರಿಗಿ 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ಯೆಹೋಯಾಕೀಮನು ಆಳಲು ಆರಂಭಿಸಿದಾಗ ಇಪ್ಪತ್ತೈದು ವರುಷದವನಾಗಿದ್ದು ಯೆರೂಸಲೇಮಿನಲ್ಲಿ ಹನ್ನೊಂದು ವರುಷ ಆಳಿದನು.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ಯಿ ರೂಮದ ಪೆದಾಯನ ಮಗಳು ಜೆಬೂದಾಳೆಂಬ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ಅವನು ತನ್ನ ತಂದೆಗಳು ಮಾಡಿದ ಎಲ್ಲಾದರ ಪ್ರಕಾರ ಕರ್ತನ ದೃಷ್ಟಿಯಲ್ಲಿ ಕೆಟ್ಟದ್ದ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ರಸನು ಎಲ್ಲಾ ಜನರಿಗೂ--ಈ ಒಡಂಬಡಿಕೆಯ ಪುಸ್ತಕದಲ್ಲಿ ಬರೆಯಲ್ಪಟ್ಟ ಹಾಗೆಯೇ ನಿಮ್ಮ ದೇವ ರಾದ ಕರ್ತನ ಪಸ್ಕ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ಚರಿಸಿರಿ ಎಂದು ಆಜ್ಞಾಪಿ 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ಿಶ್ಚಯವಾಗಿ ಇಸ್ರಾಯೇಲಿಗೆ ನ್ಯಾಯ ತೀರಿಸಿದ ನ್ಯಾಯಾಧಿಪತಿಗಳ ದಿವಸಗಳು ಮೊದಲು ಗೊಂಡು ಇಸ್ರಾಯೇಲಿನ ಯೆಹೂದದ ಅರಸು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ಕಲ ದಿವಸಗಳಲ್ಲಿಯೂ ಇಂಥಾ ಪಸ್ಕವು ಆಚರಿಸ ಲ್ಪಟ್ಟಿದ್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ರಸನಾದ ಯೋಷೀಯನ ಆಳ್ವಿಕೆಯ ಹದಿನೆಂಟನೇ ವರುಷದಲ್ಲಿ ಈ ಪಸ್ಕವು ಯೆರೂಸ ಲೇಮಿನಲ್ಲಿ ಕರ್ತನಿಗೆ ಆಚರಿ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ಇದಲ್ಲದೆ ಯಾಜಕನಾದ ಹಿಲ್ಕೀಯನು ಕರ್ತನ ಮನೆಯಲ್ಲಿ ಕಂಡುಕೊಂಡ ಪುಸ್ತಕದಲ್ಲಿ ಬರೆಯಲ್ಪಟ್ಟ ನ್ಯಾಯ ಪ್ರಮಾಣ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ುಗಳನ್ನು ಯೋಷೀಯನು ಈಡೇ ರಿಸುವ ಹಾಗೆ ಯೆಹೂದ ದೇಶದಲ್ಲಿಯೂ ಯೆರೂ ಸಲೇಮಿನಲ್ಲಿಯೂ ಕಂಡು ಹಿಡಿಯಲ್ಪಟ್ಟ ಯಕ್ಷಿಣ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ಾರರನ್ನೂ ಮಂತ್ರಗಾರರನ್ನೂ ವಿಗ್ರಹಗಳನ್ನೂ ಮಣ್ಣು ದೇವರುಗಳನ್ನೂ ಎಲ್ಲಾ ಅಸಹ್ಯಕರವಾದವುಗಳನ್ನೂ ತೆಗೆದುಹಾಕಿ ಬ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ತನ್ನ ಪೂರ್ಣಹೃದಯ ದಿಂದಲೂ ತನ್ನ ಪೂರ್ಣಪ್ರಾಣದಿಂದಲೂ ಪೂರ್ಣ ಬಲದಿಂದಲೂ ಮೋಶೆಯ ಎಲ್ಲಾ ನ್ಯಾಯಪ್ರಮಾ ಣದ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ಬಳಿಗೆ ತಿರುಗಿದ ಅರಸನ ಹಾಗೆ ಅವನ ಮುಂದೆ ಯಾವನೂ ಇರಲಿಲ್ಲ; ಅವನ ತರುವಾಯ ಅವನ ಹಾಗೆ ಯಾವನೂ ಎದ್ದ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ರೆ ಮನಸ್ಸೆಯು ಕರ್ತನಿಗೆ ಕೋಪ ವನ್ನು ಎಬ್ಬಿಸಲು ಮಾಡಿದ ಎಲ್ಲಾ ಕ್ರಿಯೆಗಳಿಗೋಸ್ಕರ ಯೆಹೂದಕ್ಕ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ನ್ನು ಉದ್ರೇಕಿಸಿದ ಕೋಪವನ್ನೂ ತನ್ನ ಮಹಾಕೋಪದ ಉರಿಯನ್ನೂ ಕರ್ತನು ಬಿಟ್ಟುಬಿಡ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ಅರಸುಗಳು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2026-10-20T05:19:15Z</dcterms:created>
  <dcterms:modified xsi:type="dcterms:W3CDTF">2026-10-20T05:19:15Z</dcterms:modified>
  <dc:title>2 ಅರಸುಗಳು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