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presProps" Target="presProps.xml"/>
  <Relationship Id="rId60" Type="http://schemas.openxmlformats.org/officeDocument/2006/relationships/viewProps" Target="viewProps.xml"/>
  <Relationship Id="rId6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ஜனத்தை ஆற்றுங்கள், தேற்றுங்கள்;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ுசலேமுடன் பட்சமாய்ப்பேசி, அதின் போர்முடிந்தது என்றும், அதின் அக்கிரமம் நிவிர்த்தியாயிற்று என்றும், அது தன் சகல பாவங்களினிமித்தமும் கர்த்தரின் கையில் இரட்டிப்பாய் அடைந்து தீர்ந்தது என்றும், அதற்குக் கூறுங்கள் என்று உங்கள் தேவன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ுசலேமுடன் பட்சமாய்ப்பேசி, அதின் போர்முடிந்தது என்றும், அதின் அக்கிரமம் நிவிர்த்தியாயிற்று என்றும், அது தன் சகல பாவங்களினிமித்தமும் கர்த்தரின் கையில் இரட்டிப்பாய் அடைந்து தீர்ந்தது என்றும், அதற்குக் கூறுங்கள் என்று உங்கள் தேவன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ருசலேமுடன் பட்சமாய்ப்பேசி, அதின் போர்முடிந்தது என்றும், அதின் அக்கிரமம் நிவிர்த்தியாயிற்று என்றும், அது தன் சகல பாவங்களினிமித்தமும் கர்த்தரின் கையில் இரட்டிப்பாய் அடைந்து தீர்ந்தது என்றும், அதற்குக் கூறுங்கள் என்று உங்கள் தேவன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க்கு வழியை ஆயத்தப்படுத்துங்கள், அவாந்தரவெளியிலே நம்முடைய தேவனுக்குப் பாதையைச் செவ்வைபண்ணுங்கள் என்ற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ுக்கு வழியை ஆயத்தப்படுத்துங்கள், அவாந்தரவெளியிலே நம்முடைய தேவனுக்குப் பாதையைச் செவ்வைபண்ணுங்கள் என்ற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ள்ளமெல்லம் உயர்த்தப்பட்டு, சகல மலையும் குன்றும் தாழ்த்தப்பட்டு, கோணலானது செவ்வையாகி, கரடுமுரடானவை சமமாக்கப்படும் என்ற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ள்ளமெல்லம் உயர்த்தப்பட்டு, சகல மலையும் குன்றும் தாழ்த்தப்பட்டு, கோணலானது செவ்வையாகி, கரடுமுரடானவை சமமாக்கப்படும் என்ற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ின் மகிமை வெளியரங்கமாகும் மாம்சமான யாவும் அதை ஏகமாய்க் காணும், கர்த்தரின் வாக்கு அதை உரைத்தது என்றும் வனாந்தரத்திலே கூப்பிடுகிற சத்தம் உண்டா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ின் மகிமை வெளியரங்கமாகும் மாம்சமான யாவும் அதை ஏகமாய்க் காணும், கர்த்தரின் வாக்கு அதை உரைத்தது என்றும் வனாந்தரத்திலே கூப்பிடுகிற சத்தம் உண்டாய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கூப்பிட்டுச் சொல்லென்று ஒரு சத்தம் உண்டாயிற்று; என்னத்தைக் கூப்பிட்டுச் சொல்வேனென்றேன். அதற்கு: மாம்சமெல்லாம் புல்லைப்போலவும், அதின் மேன்மையெல்லாம் வெளியின் பூவைப்போலவும் இ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கூப்பிட்டுச் சொல்லென்று ஒரு சத்தம் உண்டாயிற்று; என்னத்தைக் கூப்பிட்டுச் சொல்வேனென்றேன். அதற்கு: மாம்சமெல்லாம் புல்லைப்போலவும், அதின் மேன்மையெல்லாம் வெளியின் பூவைப்போலவும் இ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ின் ஆவி அதின்மேல் ஊதும்போது, புல் உலர்ந்து, பூ உதிரும்; ஜனமே புல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ல் உலர்ந்து பூ உதிரும்; நமது தேவனுடைய வசனமோ என்றென்றைக்கும் நிற்கும் என்பதையே சொல்லென்று உரைத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யோன் என்னும் சுவிசேஷகியே, நீ உயர்ந்த பர்வதத்தில் ஏறு; எருசலேம் என்னும் சுவிசேஷகியே, நீ உரத்தசத்தமிட்டுக் கூப்பிடு, பயப்படாமல் சத்தமிட்டு, யூதா பட்டணங்களை நோக்கி: இதோ, உங்கள் தேவனென்று கூ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யோன் என்னும் சுவிசேஷகியே, நீ உயர்ந்த பர்வதத்தில் ஏறு; எருசலேம் என்னும் சுவிசேஷகியே, நீ உரத்தசத்தமிட்டுக் கூப்பிடு, பயப்படாமல் சத்தமிட்டு, யூதா பட்டணங்களை நோக்கி: இதோ, உங்கள் தேவனென்று கூ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ீயோன் என்னும் சுவிசேஷகியே, நீ உயர்ந்த பர்வதத்தில் ஏறு; எருசலேம் என்னும் சுவிசேஷகியே, நீ உரத்தசத்தமிட்டுக் கூப்பிடு, பயப்படாமல் சத்தமிட்டு, யூதா பட்டணங்களை நோக்கி: இதோ, உங்கள் தேவனென்று கூ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கர்த்தராகிய ஆண்டவர் பராக்கிரமசாலியாக வருவார்; அவர் தமது புயத்தில் அரசாளுவார்; இதோ, அவர் அளிக்கும் பலன் அவரோடேகூட வருகிறது; அவர் கொடுக்கும் பிரதிபலன் அவருடைய முகத்துக்கு முன்பாகச் செல்லு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கர்த்தராகிய ஆண்டவர் பராக்கிரமசாலியாக வருவார்; அவர் தமது புயத்தில் அரசாளுவார்; இதோ, அவர் அளிக்கும் பலன் அவரோடேகூட வருகிறது; அவர் கொடுக்கும் பிரதிபலன் அவருடைய முகத்துக்கு முன்பாகச் செல்லு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ய்ப்பனைப்போலத் தமது மந்தையை மேய்ப்பார்; ஆட்டுக்குட்டிகளைத் தமது புயத்தினால் சேர்த்து தமது மடியிலே சுமந்து கறவலாடுகளை மெதுவாய் நடத்து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ேய்ப்பனைப்போலத் தமது மந்தையை மேய்ப்பார்; ஆட்டுக்குட்டிகளைத் தமது புயத்தினால் சேர்த்து தமது மடியிலே சுமந்து கறவலாடுகளை மெதுவாய் நடத்துவ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ண்ணீர்களைத் தமது கைப்பிடியால் அளந்து, வானங்களை ஜாணளவாய்ப் பிரமாணித்து, பூமியின் மண்ணை மரக்காலில் அடக்கி, பர்வதங்களைத் துலாக்கோலாலும், மலைகளைத் தராசாலும் நிறுத்தவர் யார்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ண்ணீர்களைத் தமது கைப்பிடியால் அளந்து, வானங்களை ஜாணளவாய்ப் பிரமாணித்து, பூமியின் மண்ணை மரக்காலில் அடக்கி, பர்வதங்களைத் துலாக்கோலாலும், மலைகளைத் தராசாலும் நிறுத்தவர் யார்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ுடைய ஆவியை அளவிட்டு, அவருக்கு ஆலோசனைக்காரனாயிருந்து, அவருக்குப் போதித்தவன் யார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மக்கு அறிவை உணர்த்தவும், தம்மை நியாயவழியிலே உபதேசிக்கவும் தமக்கு ஞானத்தைக் கற்றுக்கொடுக்கவும், தமக்கு விவேகத்தின்வழி அறிவிக்கவும், அவர் யாரோடே ஆலோசனைபண்ணினார்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மக்கு அறிவை உணர்த்தவும், தம்மை நியாயவழியிலே உபதேசிக்கவும் தமக்கு ஞானத்தைக் கற்றுக்கொடுக்கவும், தமக்கு விவேகத்தின்வழி அறிவிக்கவும், அவர் யாரோடே ஆலோசனைபண்ணினார்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ஜாதிகள் ஏற்றச்சாலில் தொங்கும் துளிபோலவும், தராசிலே படியும் தூசிபோலவும், எண்ணப்படுகிறார்கள்; இதோ, தீவுகளை ஒரு அணுவைப்போல் தூக்க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ஜாதிகள் ஏற்றச்சாலில் தொங்கும் துளிபோலவும், தராசிலே படியும் தூசிபோலவும், எண்ணப்படுகிறார்கள்; இதோ, தீவுகளை ஒரு அணுவைப்போல் தூக்க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லீபனோன் எரிக்கும் விறகுக்குப் போதாது அதிலுள்ள மிருகஜீவன்கள் தகனபலிக்கும் போதா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கல ஜாதிகளும் அவருக்கு முன்பாக ஒன்றுமில்லை, அவர்கள் சூனியத்தில் சூனியமாகவும், மாயையாகவும் எண்ணப்படு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டியிருக்க, தேவனை யாருக்கு ஒப்பிடுவீர்கள்? எந்தச் சாயலை அவருக்கு ஒப்பிடுவீர்கள்?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ன்னான் ஒரு சுரூபத்தை வார்க்கிறான், தட்டான் பொன்தகட்டால் அதை மூடி, அதற்கு வெள்ளிச்சங்கிலிகளைப் பொருந்தவைக்கி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ன்னான் ஒரு சுரூபத்தை வார்க்கிறான், தட்டான் பொன்தகட்டால் அதை மூடி, அதற்கு வெள்ளிச்சங்கிலிகளைப் பொருந்தவைக்கி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க் கொடுக்க வகையில்லாதவன் உளுத்துப்போகாத மரத்தைத்தெரிந்துகொண்டு, அசையாத ஒருசுரூபத்தைச் செய்யும்படி நிபுணனான ஒரு தச்சனைத் தேடுகி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தற்குக் கொடுக்க வகையில்லாதவன் உளுத்துப்போகாத மரத்தைத்தெரிந்துகொண்டு, அசையாத ஒருசுரூபத்தைச் செய்யும்படி நிபுணனான ஒரு தச்சனைத் தேடுகி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அறியீர்களா? நாங்கள் கேள்விப்படவில்லையா? ஆதிமுதல் உங்களுக்குத் தெரிவிக்கப்படவில்லையா? பூமி அஸ்திபாரப்பட்டதுமுதல் உணராதிருக்கிறீர்களா?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ங்கள் அறியீர்களா? நாங்கள் கேள்விப்படவில்லையா? ஆதிமுதல் உங்களுக்குத் தெரிவிக்கப்படவில்லையா? பூமி அஸ்திபாரப்பட்டதுமுதல் உணராதிருக்கிறீர்களா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பூமி உருண்டையின்மேல் வீற்றிருக்கிறவர்; அதின் குடிகள் வெட்டுக்கிளிகளைப்போல இருக்கிறார்கள்; அவர் வானங்களை மெல்லிய திரையாகப் பரப்பி, அவைகளைக் குடியிருக்கிறதற்கான கூடாரமாக விரிக்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பூமி உருண்டையின்மேல் வீற்றிருக்கிறவர்; அதின் குடிகள் வெட்டுக்கிளிகளைப்போல இருக்கிறார்கள்; அவர் வானங்களை மெல்லிய திரையாகப் பரப்பி, அவைகளைக் குடியிருக்கிறதற்கான கூடாரமாக விரிக்கி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 பிரபுக்களை மாயையாக்கி, பூமியின் நியாயாதிபதிகளை அவாந்தரமாக்க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திரும்ப நாட்டப்படுவதுமில்லை, விதைக்கப்படுவதுமில்லை; அவர்களுடைய அடிமரம் திரும்பப் பூமியிலே வேர்விடுவதுமில்லை; அவர்கள்மேல் அவர் ஊதவே பட்டுப்போவார்கள்; பெருங்காற்று அவர்களை ஒரு துரும்பைப்போல் அடித்துக்கொண்டுப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திரும்ப நாட்டப்படுவதுமில்லை, விதைக்கப்படுவதுமில்லை; அவர்களுடைய அடிமரம் திரும்பப் பூமியிலே வேர்விடுவதுமில்லை; அவர்கள்மேல் அவர் ஊதவே பட்டுப்போவார்கள்; பெருங்காற்று அவர்களை ஒரு துரும்பைப்போல் அடித்துக்கொண்டுபோ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யிருக்க, என்னை யாருக்கு ஒப்பிடுவீர்கள்? எனக்கு யாரை நிகராக்குவீர்கள்? என்று பரிசுத்தர்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்படியிருக்க, என்னை யாருக்கு ஒப்பிடுவீர்கள்? எனக்கு யாரை நிகராக்குவீர்கள்? என்று பரிசுத்தர் சொல்ல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கண்களை ஏறெடுத்துப்பாருங்கள்; அவைகளைச் சிருஷ்டித்தவர் யார்? அவர் அவைகளின் சேனையை இலக்கத்திட்டமாகப் புறப்படப்பண்ணி, அவைகளையெல்லாம் பேர்பேராக அழைக்கிறவராமே; அவருடைய மகா பெலத்தினாலும், அவருடைய மகா வல்லமையினாலும் அவைகளில் ஒன்றும் குறையாமலிருக்கிற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கண்களை ஏறெடுத்துப்பாருங்கள்; அவைகளைச் சிருஷ்டித்தவர் யார்? அவர் அவைகளின் சேனையை இலக்கத்திட்டமாகப் புறப்படப்பண்ணி, அவைகளையெல்லாம் பேர்பேராக அழைக்கிறவராமே; அவருடைய மகா பெலத்தினாலும், அவருடைய மகா வல்லமையினாலும் அவைகளில் ஒன்றும் குறையாமலிருக்கி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ங்கள் கண்களை ஏறெடுத்துப்பாருங்கள்; அவைகளைச் சிருஷ்டித்தவர் யார்? அவர் அவைகளின் சேனையை இலக்கத்திட்டமாகப் புறப்படப்பண்ணி, அவைகளையெல்லாம் பேர்பேராக அழைக்கிறவராமே; அவருடைய மகா பெலத்தினாலும், அவருடைய மகா வல்லமையினாலும் அவைகளில் ஒன்றும் குறையாமலிருக்கிற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க்கோபே, இஸ்ரவேலே: என் வழி கர்த்தருக்கு மறைவாயிற்று என்றும், என் நியாயம் என் தேவனிடத்தில் எட்டாமல் போகிறது என்றும் நீ சொல்வானேன்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ாக்கோபே, இஸ்ரவேலே: என் வழி கர்த்தருக்கு மறைவாயிற்று என்றும், என் நியாயம் என் தேவனிடத்தில் எட்டாமல் போகிறது என்றும் நீ சொல்வானேன்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ூமியின் கடையாந்தரங்களைச் சிருஷ்டித்த கர்த்தராகிய அநாதிதேவன் சோர்ந்துபோவதுமில்லை, இளைப்படைவதுமில்லை; இதை நீ அறியாயோ? இதை நீ கேட்டதில்லையே. அவருடைய புத்தி ஆராய்ந்து முடியா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பூமியின் கடையாந்தரங்களைச் சிருஷ்டித்த கர்த்தராகிய அநாதிதேவன் சோர்ந்துபோவதுமில்லை, இளைப்படைவதுமில்லை; இதை நீ அறியாயோ? இதை நீ கேட்டதில்லையே. அவருடைய புத்தி ஆராய்ந்து முடியா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ோர்ந்துபோகிறவனுக்கு அவர் பெலன் கொடுத்து, சத்துவமில்லாதவனுக்குச் சத்துவத்தைப் பெருகப்பண்ணுகி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ளைஞர் இளைப்படைந்து சோர்ந்துபோவார்கள், வாலிபரும் இடறிவிழுவ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ுக்குக் காத்திருக்கிறவர்களோ புதுப்பெலனடைத்து, கழுகுகளைப்போலச் செட்டைகளை அடித்து எழும்புவார்கள்; அவர்கள் ஓடினாலும் இளைப்படையார்கள், நடந்தாலும் சோர்ந்துபோக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ுக்குக் காத்திருக்கிறவர்களோ புதுப்பெலனடைத்து, கழுகுகளைப்போலச் செட்டைகளை அடித்து எழும்புவார்கள்; அவர்கள் ஓடினாலும் இளைப்படையார்கள், நடந்தாலும் சோர்ந்துபோக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42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ന്റെ ജനത്തെ ആശ്വസിപ്പിപ്പിൻ, ആശ്വസിപ്പിപ്പിൻ എന്നു നിങ്ങളുടെ ദൈവം 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െരൂശലേമിനോടു ആദരവോടെ സംസാരിച്ചു; അവളുടെ യുദ്ധ സേവ കഴിഞ്ഞും അവളുടെ അകൃത്യം മോചിക്കപ്പെട്ട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ൾ തന്റെ സകലപാപങ്ങൾക്കും പകരം യഹോവയുടെ കയ്യിൽനിന്നു ഇരട്ടിയായി പ്രാപിച്ചുമിരിക്കുന്ന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ളോടു വിളിച്ചുപറ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കേട്ടോ ഒരുത്തൻ വിളിച്ചുപറയുന്നതു: മരുഭൂമിയിൽ യഹോവെക്കു വഴി ഒരുക്കുവിൻ; നിർജ്ജനപ്രദേശ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്മുടെ ദൈവത്തിന്നു ഒരു പെരുവഴി നിരപ്പാക്ക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ല്ലാ താഴ്വരയും നികന്നും എല്ലാമലയും കുന്നും താണും വരേണം; വളഞ്ഞതു ചൊവ്വായും ദുർഘടങ്ങൾ സമമാ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ീര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ോവയുടെ മഹത്വം വെളിപ്പെടും, സകലജഡവും ഒരുപോലെ അതിനെ കാണും; യഹോവയുടെ വായല്ല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തിരിക്കുന്ന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കേട്ടോ, വിളിച്ചുപറക എന്നു ഒരുത്തൻ പറയുന്നു; എന്തു വിളിച്ചുപറയേണ്ടു എന്നു ഞാൻ ചോദിച്ചു; സകലജഡ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ല്ലുപോലെയും അതിന്റെ ഭംഗിയെല്ലാം വയലിലെ പൂപോലെയ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യഹോവയുടെ ശ്വാസം അതിന്മേൽ ഊതുകയാൽ പുല്ലുണങ്ങുന്നു. പൂ വാടുന്നു; അതേ ജനം പുല്ലു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ുല്ലുണങ്ങുന്നു, പൂ വാടുന്നു; നമ്മുടെ ദൈവത്തിന്റെ വചനമോ എന്നേക്കും നിലനില്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സുവാർത്താദൂതിയായ സീയോനേ, നീ ഉയർന്ന പർവ്വതത്തിലേക്കു കയറിച്ചെല്ലുക; സുവാർത്താദൂതിയായ യെരൂശലേമ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ശബ്ദം ശക്തിയോടെ ഉയർത്തുക; ഭയപ്പെടാതെ ഉയർത്തുക; യെഹൂദാനഗരങ്ങളോടു: ഇതാ, നിങ്ങളുടെ ദൈവ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ഇതാ, യഹോവയായ കർത്താവു ബലശാലിയായി വരുന്നു; അവന്റെ ഭുജം അവന്നു വേണ്ടി ഭരണം ചെയ്യുന്നു; ഇതാ, കൂല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പക്കലും പ്രതിഫലം അവന്റെ കയ്യിലും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ഒരു ഇടയനെപ്പോലെ അവൻ തന്റെ ആട്ടിൻ കൂട്ടത്തെ മേയിക്കയും കുഞ്ഞാടുകളെ ഭുജത്തിൽ എടു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ർവ്വിടത്തിൽ ചേർത്തു വഹിക്കയും തള്ളകളെ പതുക്കെ നടത്ത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തന്റെ ഉള്ളങ്കൈകൊണ്ടു വെള്ളം അളക്കുകയും ചാണുകൊണ്ടു ആകാശത്തിന്റെ പരിമാണമെടുക്കയും ഭൂമിയുടെ പൊ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ഴിയിൽ കൊള്ളിക്കയും പർവ്വതങ്ങൾ വെള്ളിക്കോൽകൊണ്ടും കുന്നുകൾ തുലാസിലും തൂക്കുകയും ചെയ്തവൻ ആ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ഹോവയുടെ മനസ്സു ആരാഞ്ഞറികയോ അവന്നു മന്ത്രിയായി അവനെ ഗ്രഹിപ്പിക്കയോ ചെയ്തവനാർ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നെ ഉപദേശിച്ചു ന്യായത്തിന്റെ പാതയെ പഠിപ്പിക്കയും അവനെ പരിജ്ഞാനം പഠിപ്പിച്ചു വിവേക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ർഗ്ഗം കാണിക്കയും ചെയ്തുകൊടുക്കേണ്ടതിന്നു അവൻ ആരോടാകുന്നു ആലോചന കഴിച്ച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ഇതാ ജാതികൾ തുലാക്കൊട്ടയിലെ ഒരു തുള്ളിപോലെയും, തുലാസിലെ ഒരു പൊടിപോലെയും അവന്നു തോന്ന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താ, അവൻ ദ്വീപുകളെ ഒരു മണൽതരിയെപ്പോലെ എടുത്തു പൊ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ലെബാനോൻ വിറകിന്നു പോരാ; അതിലെ മൃഗങ്ങൾ ഹോമയാഗത്തിന്നു മതിയാക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സകലജാതികളും അവന്നു ഏതുമില്ലാത്തതുപോലെ ഇരിക്കുന്നു; അവന്നു വെറുമയും ശൂന്യവുമായി തോന്ന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ആകയാൽ നിങ്ങൾ ദൈവത്തെ ആരോടു ഉപമിക്കും? ഏതു പ്രതിമയെ നിങ്ങൾ അവനോടു സദൃശമാക്ക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മൂശാരി വിഗ്രഹം വാർക്കുന്നു; തട്ടാൻ പൊന്നുകൊണ്ടു പൊതികയും അതിന്നു വെള്ളിച്ചങ്ങല തീർക്കു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ഇങ്ങിനെയുള്ള പ്രതിഷ്ഠെക്കു വകയില്ലാത്തവൻ ദ്രവിച്ചുപോകാത്ത ഒരു മരക്കണ്ടം തിരഞ്ഞെടുക്കയും ഇളകാത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ഗ്രഹം കൊത്തിയുണ്ടാക്കി നിർത്തുവാൻ ഒരു ശില്പിയെ അന്വേഷിക്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നിങ്ങൾക്കു അറിഞ്ഞുകൂടയോ? നിങ്ങൾ കേട്ടിട്ടില്ലയോ? ആദിമുതൽ നിങ്ങളോടു അറിയിച്ചിട്ട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ൂമിയുടെ അടിസ്ഥാനങ്ങളാൽ നിങ്ങൾ ഗ്രഹിച്ചിട്ടില്ലയ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ൻ ഭൂമണ്ഡലത്തിന്മീതെ അധിവസിക്കുന്നു; അതിലെ നിവാസികൾ വെട്ടുക്കിളികളെപ്പോലെ ഇരിക്കുന്നു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കാശത്തെ ഒരു തിരശ്ശീലപോലെ നിവർക്കുകയും പാർപ്പാനുള്ള ഒരു കൂടാരത്തെപ്പോലെ വിര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പ്രഭുക്കന്മാരെ ഇല്ലാതെയാക്കുകയും ഭൂമിയിലെ ന്യായാധിപന്മാരെ ശൂന്യമാക്കു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വരെ നട്ട ഉടനെ, അവരെ വിതെച്ച ഉടനെ അവർ നിലത്തു വേരൂന്നിത്തുടങ്ങിയ ഉടനെ അവൻ അവരുടെ മേൽ ഊതി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ടിപ്പോകയും ചുഴലിക്കാറ്റുകൊണ്ടു താളടിപോലെ പാറിപ്പോകയു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ആകയാൽ നിങ്ങൾ എന്നെ ആരോടു സദൃശമാക്കും? ഞാൻ ആരോടു തുല്യനാകും എന്നു പരിശുദ്ധനായ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നിങ്ങൾ കണ്ണു മേലോട്ടു ഉയർത്തി നോക്കുവിൻ; ഇവയെ സൃഷ്ടിച്ചതാർ? അവൻ അവയുടെ സൈന്യ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ഖ്യാക്രമത്തിൽ പുറപ്പെടുവിക്കയും അവയെ എല്ലാം പേർ ചൊല്ലി വിളിക്കയും ചെയ്യുന്നു; അവ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ര്യമാഹാത്മ്യംനിമിത്തവും അവന്റെ ശക്തിയുടെ ആധിക്യംനിമിത്തവും അവയിൽ ഒന്നും കുറഞ്ഞു കാണു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എന്നാൽ എന്റെ വഴി യഹോവെക്കു മറഞ്ഞിരിക്കുന്നു; എന്റെ ന്യായം എന്റെ ദൈവം കാണ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ന്നുപോയിരിക്കുന്നു എന്നു, യാക്കോബേ, നീ പറകയും യിസ്രായേലേ, നീ സംസാരിക്കയും ചെയ്യുന്നതെന്ത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നിനക്കറിഞ്ഞുകൂടയോ? നീ കേട്ടിട്ടില്ലയോ? യഹോവ നിത്യദൈവം; ഭൂമിയുടെ അറുതികളെ സൃഷ്ടിച്ചവൻ തന്ന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ക്ഷീണിക്കുന്നില്ല, തളർന്നുപോകുന്നതുമില്ല; അവന്റെ ബുദ്ധി അപ്രമേയമ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ൻ ക്ഷീണിച്ചിരിക്കുന്നവന്നു ശക്തി നല്കുന്നു; ബലമില്ലാത്തവന്നു ബലം വർദ്ധ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ബാല്യക്കാർ ക്ഷീണിച്ചു തളർന്നുപോകും; യൌവനക്കാരും ഇടറിവീഴ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എങ്കിലും യഹോവയെ കാത്തിരിക്കുന്നവർ ശക്തിയെ പുതുക്കും; അവർ കഴുകന്മാരെപ്പോലെ ചിറകു അടിച്ചു കയറ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തളർന്നുപോകാതെ ഓടുകയും ക്ഷീണിച്ചുപോകാതെ നടക്കുകയു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െശയ്യാവ് : 4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2026-10-21T01:59:11Z</dcterms:created>
  <dcterms:modified xsi:type="dcterms:W3CDTF">2026-10-21T01:59:11Z</dcterms:modified>
  <dc:title>യെശയ്യാവ് : 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