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த வினைகள் எல்லாமே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ழ்வு த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புண்ணியங்கள் அறிவிக்க சொல்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ாரியர் என்றார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் ஜனம் என்றாரே… – 2 (அன்பான இயேசு…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ாமல் இருந்தேன் தீமைகள் செய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யே வந்தார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ாட்சைசெடி நானே அதில் கொடி நீ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 கொடு என்றாரே… – 2 (அன்பான இயேச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மீண்டும் வரப்போகும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ன இயேசு என்மீது இரங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ை எதிர் பார்க்கிறேன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வரும் நாளில் என் கரம் பிட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னோடு அழைத்து செல்வார்… – 2 (அன்பான இயேச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மீது வ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ச் சுமைகள் எல்லாமே ஏ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வாழ்வு தந்தாரே (அன்பான இயேச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இரத்தம் எனக்காக சி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தந்தார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் என்னை அபிஷேகம் 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அனைத்தாரே… – 2 (அன்பான இயேச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2026-09-08T15:37:59Z</dcterms:created>
  <dcterms:modified xsi:type="dcterms:W3CDTF">2026-09-08T15:37:59Z</dcterms:modified>
  <dc:title>துதிப் பாடல்கள் : 155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