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ல்லாத வினைகள் எல்லாமே நீக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 வாழ்வு த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புண்ணியங்கள் அறிவிக்க சொல்ல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ாரியர் என்றாரே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ந்தம் ஜனம் என்றாரே… – 2 (அன்பான இயேசு…)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ாமல் இருந்தேன் தீமைகள் செய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டியே வந்தாரே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ாட்சைசெடி நானே அதில் கொடி நீ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ி கொடு என்றாரே… – 2 (அன்பான இயேசு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க மீண்டும் வரப்போகும் தெய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ான இயேசு என்மீது இரங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கையை எதிர் பார்க்கிறேன்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வரும் நாளில் என் கரம் பிட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்னோடு அழைத்து செல்வார்… – 2 (அன்பான இயேசு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மீது வ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வச் சுமைகள் எல்லாமே ஏற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ுவாழ்வு தந்தாரே (அன்பான இயேசு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இரத்தம் எனக்காக சிந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டுதலை தந்தாரே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ல் என்னை அபிஷேகம் செய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ோடு அனைத்தாரே… – 2 (அன்பான இயேசு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5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2026-06-10T10:04:14Z</dcterms:created>
  <dcterms:modified xsi:type="dcterms:W3CDTF">2026-06-10T10:04:14Z</dcterms:modified>
  <dc:title>துதிப் பாடல்கள் : 155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