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த வினைகள் எல்லாமே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புண்ணியங்கள் அறிவிக்க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ியர் என்ற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ஜனம் என்றாரே… – 2 (அன்பான இயேசு…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ாமல் இருந்தேன் தீமைகள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வந்த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செடி நானே அதில் கொடி நீ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கொடு என்றாரே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ீண்டும் வரப்போக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இயேசு என்மீது இர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ை எதிர் பார்க்கிற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ரும் நாளில் என் கரம் 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ோடு அழைத்து செல்வார்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மீது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ச் சுமைகள் எல்லாமே ஏ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வாழ்வு தந்தாரே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என்னை அபிஷேக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னைத்தாரே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2026-07-25T11:44:08Z</dcterms:created>
  <dcterms:modified xsi:type="dcterms:W3CDTF">2026-07-25T11:44:08Z</dcterms:modified>
  <dc:title>துதிப் பாடல்கள் : 155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